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8E634-C96C-476A-BFA7-FFA82F64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9DF7-380F-42E7-B5A1-5FD7E1E8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7D6AC-A3D3-44B6-AB71-AFF55B0CC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E816B-38BB-4DB7-840C-9B2B2275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39FCE-0E90-4780-936D-A40E06297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C5252-286F-42EE-865D-3E43DF7CD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31A14-CF9D-4D43-B3CF-5319905DE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0042A-9E72-449E-8499-8C942E4C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09353-E8B7-4FDD-A836-C6558353B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28B56-6E47-4468-8746-E870C579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69039-A371-474E-BC76-6CA382A6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33032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项目四任务三城市轨道交通运营企业安全管理运作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城市轨道交通运营企业概述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风险识别与评估方法论述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事故报告与调查处理流程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培训教育与宣传普及工作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总结：提高城市轨道交通运营企业安全管理水平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城市轨道交通运营企业概述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74" r="32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城市轨道交通运营企业是负责城市地铁、轻轨等轨道交通运营管理的专业化公司，承担着公众出行的重任。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随着城市轨道交通的不断发展，运营企业的规模逐渐扩大，拥有大量的员工和先进的运营管理设备。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企业背景与规模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城市轨道交通运营企业负责多条地铁、轻轨线路的运营管理，线路覆盖城市主要区域，为市民提供便捷、快速的出行服务。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不同线路具有不同的特点，如客流量大、运行速度快、站间距短等，需要运营企业根据实际情况制定相应的安全管理措施。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运营线路及特点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运营线路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安全管理是城市轨道交通运营企业的核心工作之一，直接关系到乘客的生命财产安全和企业的正常运营。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保障运营安全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通过有效的安全管理，可以确保轨道交通设备的正常运行，降低故障率，提高运营效率和服务质量。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安全管理水平的高低直接影响到企业的形象和声誉，加强安全管理有助于提升企业的竞争力和市场地位。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制定全面的安全政策，明确安全管理的核心价值和原则。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设定具体、可衡量的安全目标，包括事故率、故障率等关键指标。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定期评估安全政策和目标的实施效果，及时调整和完善。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建立跨部门的安全管理协调机制，确保各部门之间的有效沟通和协作。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建立清晰的安全管理组织架构，明确各级管理职责和权限。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设立专门的安全管理部门或岗位，负责安全管理的具体实施和监督。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制定完善的安全管理规章制度，包括安全操作规程、应急预案等。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加强规章制度的宣传和培训，确保员工充分了解和掌握。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定期开展规章制度执行情况的检查和评估，对违规行为进行严肃处理。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规章制度建设及执行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风险识别与评估方法论述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确定城市轨道交通运营企业可能面临的各种风险。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明确风险识别目标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收集风险信息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编制风险清单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通过调研、访谈、问卷调查等方式，收集与风险相关的各种信息。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采用定性和定量相结合的方法，如故障树分析、事件树分析、安全检查表等，对风险进行识别。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将识别出的风险进行分类整理，形成风险清单。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采用层次分析法、熵权法等数学方法，确定各评估指标的权重。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建立风险评估数学模型，如模糊综合评价模型、灰色关联度评价模型等，对风险进行评估。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根据城市轨道交通运营企业的特点，选取具有代表性的评估指标，如事故发生率、设备故障率、运营中断时间等。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根据风险评估结果，将风险划分为不同等级，如低风险、中等风险、高风险等。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处置建议提出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针对不同等级的风险，提出相应的处置建议，如加强巡检、维修、更新设备等措施，降低风险发生的可能性和影响程度。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处置效果跟踪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对采取的风险处置措施进行跟踪监测，评估其效果，并根据实际情况进行调整和优化。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风险等级划分及处置建议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https://d.book118.com/725133032004011114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2024-09-20T23:24:38.568</cp:lastPrinted>
  <dcterms:created xsi:type="dcterms:W3CDTF">2024-09-20T15:24:38Z</dcterms:created>
  <dcterms:modified xsi:type="dcterms:W3CDTF">2024-09-20T15:24:40Z</dcterms:modified>
</cp:coreProperties>
</file>