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0094773-BC94-44FF-BEBD-E86C093164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319A98-D2D3-4197-A325-9BB2FB5BA4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376088B-AE22-40C3-804A-D594E99F02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3A72A21-9C87-4DA2-B161-A772E776E7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4F9560E-7BB9-40E2-87EE-54AD18F3942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57AB5A3-D3DA-4B5A-8E71-404DF078917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08788AD-7578-4439-AA04-99991F361ED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C57D86-990E-4659-84CD-8A0EDDA49A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C42668-7507-425D-B484-A1A55969D3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E693A8-54A0-4E6D-95B8-06BA55F381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0D43CF-826D-438F-B906-D45B0318D3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513324204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会计监督与会计档案管理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会计监督概述</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会计档案概述</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会计监督与档案管理的关系</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会计监督在档案管理中的应用</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会计档案管理在会计监督中的作用</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完善会计监督与档案管理的建议</a:t>
            </a:r>
          </a:p>
        </p:txBody>
      </p:sp>
      <p:sp>
        <p:nvSpPr>
          <p:cNvPr id="5" name="AutoShape 5"/>
          <p:cNvSpPr/>
          <p:nvPr/>
        </p:nvSpPr>
        <p:spPr>
          <a:xfrm>
            <a:off x="1260848" y="1716203"/>
            <a:ext cx="4835152"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会计监督概述</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会计监督是对会计活动及其相关信息的合法性、真实性、准确性和完整性进行的监察和督导。</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确保会计信息的真实可靠，防止会计舞弊和错误，维护经济秩序和财经纪律，提高经济效益。</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监督的定义与目的</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监督目的</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监督定义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083" r="208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包括企业、事业单位、政府机关等所有经济组织和个人的会计活动。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监督对象</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涵盖会计核算、财务报告、内部控制等各个方面，涉及会计凭证、账簿、报表等会计资料。</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监督范围</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监督的对象及范围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监督原则</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依法监督、客观公正、突出重点、注重实效。</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监督方法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包括日常监督、专项监督、定期检查和不定期抽查等多种方式，采用审阅、核对、分析、比较等方法进行。</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6781" r="1678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监督的原则与方法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会计档案概述</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会计档案定义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会计档案是指企业在经济活动中形成的，以会计凭证、会计账簿、财务报告等会计核算专业资料为主要内容，具有保存价值的文字、图表、音像等不同形式的历史记录。</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会计档案作用</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会计档案是企业进行经济决策、财务管理、审计监督等活动的重要依据，对于维护企业经济利益、保障企业合法权益具有重要作用。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档案的定义与作用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会计档案分类</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根据档案的性质和保管期限，会计档案可分为永久保管和定期保管两类。其中，定期保管的会计档案又可分为10年、30年两类。</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会计档案内容</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主要包括会计凭证、会计账簿、财务报告、其他会计核算资料等。其中，会计凭证包括原始凭证和记账凭证；会计账簿包括总账、明细账、日记账等；财务报告包括资产负债表、利润表、现金流量表等。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档案的分类与内容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管理原则</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会计档案管理应遵循统一领导、分级管理、安全保密、便于利用的原则。企业应建立健全会计档案管理制度，明确管理职责和流程，确保会计档案的完整、安全和有效利用。</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管理制度</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企业应建立会计档案的立卷、归档、保管、查阅和销毁等管理制度。其中，立卷制度要求按照会计核算材料的形成规律和特点进行系统化整理；归档制度要求将整理好的会计核算材料按一定顺序和类别组成保管单位；保管制度要求采取必要的安全保密措施，确保会计档案的安全和完整；查阅制度要求严格履行查阅手续，防止会计档案被篡改或丢失；销毁制度要求按照规定的程序和方法销毁无保存价值的会计档案。</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档案的管理原则与制度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会计监督与档案管理的关系</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会计监督确保会计档案按照相关法规和标准进行归档和管理，提高档案管理的规范性和统一性。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规范性要求</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6667" b="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风险控制</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6750" b="16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信息质量保障</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通过监督，可以及时发现并纠正会计档案中的错误或舞弊行为，降低企业风险。</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监督有助于确保会计档案的真实性和完整性，提高会计信息的质量。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监督对档案管理的影响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完整、规范的会计档案为会计监督提供了可靠的依据和参考。</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75" r="16675"/>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7417" r="1741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提供监督依据</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良好的档案管理有助于在监督过程中追踪和调查问题，提高监督效率。</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便于问题追踪</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档案管理能够反映企业会计工作的实际情况，为监督提供反馈和建议。</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信息反馈机制</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档案管理对监督的支撑</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https://d.book118.com/725133242040011110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2024-09-15T08:31:48.507</cp:lastPrinted>
  <dcterms:created xsi:type="dcterms:W3CDTF">2024-09-15T00:31:48Z</dcterms:created>
  <dcterms:modified xsi:type="dcterms:W3CDTF">2024-09-15T00:31:50Z</dcterms:modified>
</cp:coreProperties>
</file>