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57085-E6F5-44EF-A13B-F95F0083E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8D872-C10D-425D-BE50-3AB75B0A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1DC9-C9CB-4C61-9F07-EA5B511C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DF7D0-A884-46D8-9630-4A553E8D6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6B70F-6059-4CAD-80D5-6C86AE8C4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049B4-D5D4-4AC1-9C87-C40F02AA3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7F5C3-8EA7-4E98-95BD-BF4177626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C47EE-137A-44E0-A1F6-C0F79F9EF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3CBD7-3F0D-43B3-BD36-B63309D4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E7D73-1C7A-46BB-85BD-7F481AB0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A3B8E-C1ED-4E46-9BEF-BFF3C297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3330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企业规章制度的可行与实效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企业规章制度的实效评估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提高企业规章制度可行与实效的建议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135" b="271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40" b="25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002" b="220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规范企业管理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建立规章制度是企业管理的基础，旨在明确各部门和员工的职责、权利和义务，确保企业运营的有序进行。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通过规章制度的约束和引导，使员工能够按照规定的工作流程和标准进行操作，提高工作效率。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规章制度可以帮助企业识别和防范潜在的风险，包括法律风险、财务风险、人力资源风险等。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保证企业正常运转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保障企业权益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74" r="24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4938" r="493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065" r="60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规章制度是企业内部的“法律”，能够保证企业在日常运营中的稳定性和可持续性。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规章制度体现了企业的管理水平和专业素养，有助于提升企业的形象和信誉。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合理的规章制度可以激发员工的工作积极性和创造力，促进员工的个人发展。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规章制度可以作为企业维护自身权益的有力武器，在发生纠纷或争议时提供有力的支持。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企业规章制度涵盖了人事、财务、生产、销售等各个方面，内容详尽具体，为企业日常运作提供了明确的指导。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内容丰富多样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规章制度通常以书面形式呈现，具有统一的格式和排版，便于员工查阅和理解。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形式规范统一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虽然企业制定了完善的规章制度，但在实际执行过程中，往往存在执行力度不足的问题，导致规章制度形同虚设。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部分企业缺乏有效的监管机制，无法对规章制度的执行情况进行及时有效的监督和检查，导致问题无法得到及时解决。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规章制度的执行与监管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监管机制缺失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执行力度不足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75" r="19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内容陈旧过时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随着企业的发展和市场环境的变化，部分规章制度的内容已经不适应当前的实际需求，需要及时进行更新和调整。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制定过程缺乏民主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在制定规章制度的过程中，部分企业缺乏民主程序，没有充分听取员工的意见和建议，导致规章制度缺乏群众基础，难以得到有效执行。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违反法律法规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部分企业制定的规章制度存在违反国家法律法规的情况，如侵犯员工权益、违反劳动法等，这样的规章制度不仅无法起到应有的作用，还会给企业带来法律风险。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企业规章制度必须符合国家法律法规的规定，不得与之相抵触或违背。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规章制度的制定、修改和废止应遵循法定的程序，确保制度的合法有效。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遵循法定程序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规章制度应充分保障员工的合法权益，如劳动权、休息权、安全权等。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规章制度的合法性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规章制度应与企业的发展战略、经营理念和管理模式相适应，满足企业的发展需求。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体现公平公正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25" r="1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具备可操作性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规章制度应体现公平公正的原则，避免歧视和不公平待遇，确保制度的公正性。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规章制度应具备可操作性，明确具体的执行标准和操作流程，便于员工理解和遵守。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规章制度的合理性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规章制度应明确各项规定的责任主体，确保制度的执行和监督有明确的责任人。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明确责任主体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针对规章制度中的各项规定，应制定相应的实施细则和操作指南，便于员工执行。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制定实施细则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建立健全的监督机制，对规章制度的执行情况进行定期检查和评估，确保制度的有效实施。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完善监督机制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规章制度的可操作性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https://d.book118.com/725133304031011043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2024-09-04T18:27:21.298</cp:lastPrinted>
  <dcterms:created xsi:type="dcterms:W3CDTF">2024-09-04T10:27:21Z</dcterms:created>
  <dcterms:modified xsi:type="dcterms:W3CDTF">2024-09-04T10:27:23Z</dcterms:modified>
</cp:coreProperties>
</file>