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DB5E6F-2533-4C37-814D-DBC32EBF09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074A68-5E48-4D44-83B4-8664040F9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09FBCB-A46B-4B9D-9E71-1B23039FF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546B8F-530A-43CF-ADEB-04280D5CB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69B5E8-77F4-4374-B233-14CE2C8C26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B54E6C-CD04-42A8-BF38-BEB1A2A4E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D334C7-98A3-45CB-BB41-87C85155B8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A2750E-0234-42AF-8084-B3794CF7F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542A29-387F-42F4-982C-9F03A0B47E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9EB77E-1DD5-44C3-9699-CBCF52C041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B15487-303D-4B58-8B59-DDB5003510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2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5134111010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建筑专业暑假实习总结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实习背景与目的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实习内容与经历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专业知识与实际应用的结合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对建筑行业的认识与思考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实习收获与体会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对未来学习的规划与展望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实习背景与目的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随着城市化进程的加速，建筑行业持续繁荣，对专业人才的需求日益增长。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行业现状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292" r="12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学校培养目标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个人发展需求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学校希望通过实习，将理论知识与实际工作结合，帮助学生更好地适应行业需求。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作为学生，我们希望通过实习积累经验，明确职业规划，为未来的就业做好准备。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实习目的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将所学理论知识应用于实际项目中，提升专业技能和实践能力。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通过实习了解行业趋势，明确个人职业发展方向。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与业界人士建立联系，为未来的职业发展积累人脉资源。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培养团队协作、沟通表达等多方面的综合能力。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实践技能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职业规划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拓展人脉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增强综合素质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实习内容与经历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公司名称：XYZ建筑设计公司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公司规模：50人以上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公司业务：建筑设计、规划、施工等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公司文化：创新、协作、卓越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实习单位介绍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参与实际项目的设计、绘图和方案汇报等工作。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实习任务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协助资深建筑师完成设计任务，参与团队讨论，学习并掌握建筑设计的流程和规范。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职责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实习任务与职责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实际工作经验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技能提升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团队协作能力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问题解决能力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实际工作经验与技能提升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9054" r="19054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参与了多个实际项目的设计工作，了解了建筑设计从方案构思到施工图的全过程。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提高了AutoCAD、SketchUp等设计软件的使用技能，学习了建筑方案汇报的技巧和方法。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通过与团队成员的密切合作，提高了团队协作能力和沟通能力。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在实际工作中遇到的问题，学会了独立思考和解决问题的能力。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专业知识与实际应用的结合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708" r="15708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在实习期间，我运用所学的建筑设计理论知识，参与了多个方案的设计，并在导师的指导下不断优化，使理论知识与实践相结合，提升了我的设计能力。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建筑设计理论应用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通过实地考察与参与材料选择，我深入了解了不同建筑材料的特性及其在实际工程中的应用，对建筑构造有了更直观的认识。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建筑材料与构造的了解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在实习过程中，我意识到遵循建筑法规与规范对于确保工程安全和质量的重要性，并在实践中严格遵守。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建筑法规与规范的遵循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建筑专业知识的应用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项目进度管理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在某商业综合体项目中，由于各专业间协调问题，导致进度延误。通过加强与各专业的沟通，调整工作计划，最终确保了项目按时完成。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在某住宅项目中，原设计方案中存在成本过高的部分。经过与团队成员讨论，优化了设计方案，成功降低了成本，同时保证了项目的品质。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施工难题解决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在施工过程中，遇到了地下管线复杂、基础地质条件不佳等问题。通过与地质勘察单位、管线单位沟通，制定出合理的施工方案，确保了施工的顺利进行。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实际工程中的挑战与解决方案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https://d.book118.com/725134111010011102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2024-09-10T18:48:32.927</cp:lastPrinted>
  <dcterms:created xsi:type="dcterms:W3CDTF">2024-09-10T10:48:32Z</dcterms:created>
  <dcterms:modified xsi:type="dcterms:W3CDTF">2024-09-10T10:48:35Z</dcterms:modified>
</cp:coreProperties>
</file>