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44B56-B2D6-4E17-A74C-AF2B9054D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966E2-4955-4856-B061-99A364FF8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4E58F-4EC2-41FF-A5F3-310A91FF3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0D456-743B-479B-B045-F582541DB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DE9BBA-FE8D-49E0-934F-20E667852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8888D4-95DB-4208-BE85-AD0A9DA74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C4D8A5-F981-4566-B60F-C42304375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D81B9-5811-4812-BFE6-F8BBDDB5E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11815-31E8-4A19-BE08-B45AA0B9A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2D8B5-F6B2-4C77-9BB9-68482A24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67EFB-FF58-457F-B345-7E389D164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421320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航空客货运输提升计划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项目背景和目标
 现状分析与挑战
 提升方案与措施
 预期效果与评估
 实施计划与时间表
 资源需求与预算
 风险管理与应对措施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项目背景和目标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航空客货运输提升计划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项目背景和目标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项目背景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1.随着航空业的快速发展，航空客货运输的需求也在不断提升，需要进一步提升运输能力和效率。</a:t>
            </a:r>
          </a:p>
          <a:p>
            <a:r>
              <a:t>2.当前航空客货运输系统存在一定的问题和不足，如运输效率低下、运输能力不足、服务质量不高等，需要进行改进和升级。</a:t>
            </a:r>
          </a:p>
          <a:p>
            <a:r>
              <a:t>3.提升航空客货运输能力和效率，可以提高航空公司的竞争力，促进经济发展，也可以更好地满足人民群众的出行需求。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项目目标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1.提高航空客货运输效率和运输能力，满足不断增长的运输需求。</a:t>
            </a:r>
          </a:p>
          <a:p>
            <a:r>
              <a:t>2.提高航空客货运输服务质量，提升乘客和货主的满意度。</a:t>
            </a:r>
          </a:p>
          <a:p>
            <a:r>
              <a:t>3.降低航空公司的运输成本，提高经济效益和竞争力。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项目背景和目标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项目实施方案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1.引进先进的航空客货运输管理系统和技术，提升运输效率和管理水平。</a:t>
            </a:r>
          </a:p>
          <a:p>
            <a:r>
              <a:t>2.加强航空公司的合作与共享，实现资源优化配置和互利共赢。</a:t>
            </a:r>
          </a:p>
          <a:p>
            <a:r>
              <a:t>3.加强人员培训和管理，提高服务质量和安全意识。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项目风险与挑战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1.技术实施难度较大，需要克服一些技术难题和挑战。</a:t>
            </a:r>
          </a:p>
          <a:p>
            <a:r>
              <a:t>2.项目实施需要投入大量资金和人力资源，需要制定合理的预算和计划。</a:t>
            </a:r>
          </a:p>
          <a:p>
            <a:r>
              <a:t>3.项目实施过程中可能会遇到一些不可预测的因素和风险，需要做好风险应对和管理工作。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项目背景和目标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项目评估与监测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1.建立完善的项目评估和监测机制，及时掌握项目实施情况和效果。</a:t>
            </a:r>
          </a:p>
          <a:p>
            <a:r>
              <a:t>2.对项目实施过程中出现的问题和风险进行及时预警和处理。</a:t>
            </a:r>
          </a:p>
          <a:p>
            <a:r>
              <a:t>3.对项目实施成果进行总结和归纳，为今后的项目实施提供经验和借鉴。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项目前景与展望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1.随着航空业的不断发展，航空客货运输提升计划的前景广阔，具有巨大的发展潜力。</a:t>
            </a:r>
          </a:p>
          <a:p>
            <a:r>
              <a:t>2.未来，航空客货运输系统将更加智能化、高效化、服务化，为人民群众提供更加便捷、舒适、安全的出行服务。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现状分析与挑战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航空客货运输提升计划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现状分析与挑战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1.当前航空客货运输量增长迅速，尤其在电子商务和快递行业的推动下，货运需求持续增长。</a:t>
            </a:r>
          </a:p>
          <a:p>
            <a:r>
              <a:t>2.航空运输的时效性和安全性得到了广泛认可，但运输成本仍然较高，需要进一步优化成本结构。</a:t>
            </a:r>
          </a:p>
          <a:p>
            <a:r>
              <a:t>3.信息化、智能化在航空运输中的应用不断加深，提升了运输效率，但相关技术的应用和发展仍需加强。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航空客货运输面临的挑战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1.竞争压力加大：随着市场的开放和竞争的加剧，航空客货运输企业需要提高自身的竞争力，以应对市场竞争的压力。</a:t>
            </a:r>
          </a:p>
          <a:p>
            <a:r>
              <a:t>2.安全风险：航空运输的安全风险仍然存在，需要加强安全管理和技术防范，确保运输安全。</a:t>
            </a:r>
          </a:p>
          <a:p>
            <a:r>
              <a:t>3.信息化与智能化升级：面对信息化和智能化的发展趋势，航空客货运输企业需要加快技术升级，提升信息化和智能化水平，以提高运输效率和服务质量。</a:t>
            </a:r>
          </a:p>
          <a:p>
            <a:r>
              <a:t>以上内容仅供参考，具体分析需要根据实际的数据和情况进行深入的研究。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航空客货运输现状分析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提升方案与措施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航空客货运输提升计划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提升方案与措施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航空货运设施提升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1.设施评估与改造：对现有航空货运设施进行全面评估，针对设施短板和瓶颈问题进行改造和扩建，提高货物处理能力。</a:t>
            </a:r>
          </a:p>
          <a:p>
            <a:r>
              <a:t>2.自动化技术应用：引入自动化技术，提高货物装卸、分拣、运输等环节的效率，减少人工操作失误。</a:t>
            </a:r>
          </a:p>
          <a:p>
            <a:r>
              <a:t>3.设施维护与保养：加强设施的维护与保养，确保设施正常运行，提高设施使用寿命。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航空货运信息化建设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1.信息系统升级：优化现有的航空货运信息系统，提高信息处理能力和数据传输速度。</a:t>
            </a:r>
          </a:p>
          <a:p>
            <a:r>
              <a:t>2.数据分析与应用：对航空货运数据进行深入分析，提取有价值的信息，为决策提供支持，提高运营效率。</a:t>
            </a:r>
          </a:p>
          <a:p>
            <a:r>
              <a:t>3.信息化培训：加强员工的信息化培训，提高员工的信息化素质和操作技能。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提升方案与措施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航线网络优化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1.航线评估与调整：对现有航线进行评估，根据市场需求和竞争情况调整航线布局。</a:t>
            </a:r>
          </a:p>
          <a:p>
            <a:r>
              <a:t>2.新开航线拓展：积极开拓新的航线，拓展航空货运市场，提高市场份额。</a:t>
            </a:r>
          </a:p>
          <a:p>
            <a:r>
              <a:t>3.航线合作与共享：加强与其他航空公司的合作与共享，优化航线资源配置，提高航线利用率。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服务质量提升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1.服务流程优化：简化货物运输流程，提高服务效率，降低货物损失和延误率。</a:t>
            </a:r>
          </a:p>
          <a:p>
            <a:r>
              <a:t>2.服务标准制定：制定统一的服务标准，规范服务行为，提高服务质量。</a:t>
            </a:r>
          </a:p>
          <a:p>
            <a:r>
              <a:t>3.客户满意度调查：定期开展客户满意度调查，收集客户反馈，持续改进服务质量。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提升方案与措施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人力资源管理优化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1.人员培训与引进：加强员工培训，提高业务水平，积极引进高素质人才。</a:t>
            </a:r>
          </a:p>
          <a:p>
            <a:r>
              <a:t>2.绩效考核与激励：建立科学的绩效考核机制，对表现优秀的员工进行奖励和激励。</a:t>
            </a:r>
          </a:p>
          <a:p>
            <a:r>
              <a:t>3.团队建设与文化培育：加强团队建设，培育积极向上的企业文化，提高员工满意度和忠诚度。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绿色环保与可持续发展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1.绿色运输技术应用：积极推广绿色运输技术，如电动车辆、生物燃料等，减少污染排放。</a:t>
            </a:r>
          </a:p>
          <a:p>
            <a:r>
              <a:t>2.废旧物资回收利用：建立废旧物资回收利用机制，实现资源的有效利用和循环经济。</a:t>
            </a:r>
          </a:p>
          <a:p>
            <a:r>
              <a:t>3.企业社会责任履行：积极参与公益活动，履行企业社会责任，提升企业形象和社会认可度。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预期效果与评估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航空客货运输提升计划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预期效果与评估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提升航空客货运输效率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1.通过优化航线网络和增加航班频率，提高运输速度和时效性。</a:t>
            </a:r>
          </a:p>
          <a:p>
            <a:r>
              <a:t>2.引入先进的信息化管理系统，提升货物追踪和信息传递效率。</a:t>
            </a:r>
          </a:p>
          <a:p>
            <a:r>
              <a:t>3.加强与地面交通的衔接，实现快速转运和无缝对接。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降低成本并提高收益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1.通过精细化管理和技术创新，降低单位运输成本。</a:t>
            </a:r>
          </a:p>
          <a:p>
            <a:r>
              <a:t>2.优化价格策略，提高收益水平。</a:t>
            </a:r>
          </a:p>
          <a:p>
            <a:r>
              <a:t>3.拓展增值服务，提升客户满意度和忠诚度。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预期效果与评估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加强安全保障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1.严格遵守航空安全法规，确保运输过程安全可靠。</a:t>
            </a:r>
          </a:p>
          <a:p>
            <a:r>
              <a:t>2.引入先进的安保技术和设备，提高防范能力。</a:t>
            </a:r>
          </a:p>
          <a:p>
            <a:r>
              <a:t>3.加强员工培训和管理，提高安全意识和应对能力。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促进绿色可持续发展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1.优化机队结构，引进节能环保机型。</a:t>
            </a:r>
          </a:p>
          <a:p>
            <a:r>
              <a:t>2.推广电子运单，减少纸质浪费。</a:t>
            </a:r>
          </a:p>
          <a:p>
            <a:r>
              <a:t>3.加强与地面交通的协同，减少空气污染和碳排放。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预期效果与评估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提升服务质量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1.完善客户服务体系，提供全方位、个性化的服务。</a:t>
            </a:r>
          </a:p>
          <a:p>
            <a:r>
              <a:t>2.加强与客户的沟通与反馈，持续优化服务质量。</a:t>
            </a:r>
          </a:p>
          <a:p>
            <a:r>
              <a:t>3.提高员工素质和服务意识，打造优质服务团队。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推动数字化转型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1.引入人工智能、大数据等先进技术，提升数字化水平。</a:t>
            </a:r>
          </a:p>
          <a:p>
            <a:r>
              <a:t>2.优化信息系统，实现各业务模块的协同与高效运作。</a:t>
            </a:r>
          </a:p>
          <a:p>
            <a:r>
              <a:t>3.加强数据安全保护，确保信息安全可靠。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https://d.book118.com/725142132021011100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项目背景和目标</vt:lpstr>
      <vt:lpstr> 项目背景和目标</vt:lpstr>
      <vt:lpstr> 项目背景和目标</vt:lpstr>
      <vt:lpstr> 项目背景和目标</vt:lpstr>
      <vt:lpstr> 现状分析与挑战</vt:lpstr>
      <vt:lpstr> 现状分析与挑战</vt:lpstr>
      <vt:lpstr> 提升方案与措施</vt:lpstr>
      <vt:lpstr> 提升方案与措施</vt:lpstr>
      <vt:lpstr> 提升方案与措施</vt:lpstr>
      <vt:lpstr> 提升方案与措施</vt:lpstr>
      <vt:lpstr> 预期效果与评估</vt:lpstr>
      <vt:lpstr> 预期效果与评估</vt:lpstr>
      <vt:lpstr> 预期效果与评估</vt:lpstr>
      <vt:lpstr> 预期效果与评估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2024-09-07T19:38:55.140</cp:lastPrinted>
  <dcterms:created xsi:type="dcterms:W3CDTF">2024-09-07T11:38:55Z</dcterms:created>
  <dcterms:modified xsi:type="dcterms:W3CDTF">2024-09-07T11:38:57Z</dcterms:modified>
</cp:coreProperties>
</file>