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61D04-CA67-4528-A652-FF4396F1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FCBAC-C73D-4AB9-ACB0-5561FE260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00C0B-7472-4143-AFD3-3E178FF81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423BF-9076-4928-8CB4-A245396A8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FEA856-4EA7-4FA4-8343-EB3A72CE3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BD229-3930-40FD-A608-68F9F2DDE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7EDA1-43EB-481A-AE17-A44F0893B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B710B-A086-401B-8916-32B0AEB00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A30A7-A671-46EC-A5F3-418E9D0FE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3C085-8F91-4554-B7CD-78E7990DE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B9FD5-113C-42B3-A13C-719C955C0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4230210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术后预防下肢静脉血栓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术后下肢静脉血栓的危害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术后下肢静脉血栓形成的原因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术后下肢静脉血栓的预防措施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术后下肢静脉血栓的筛查和诊断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术后下肢静脉血栓的治疗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如何预防术后下肢静脉血栓的复发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术后下肢静脉血栓的危害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下肢静脉血栓会导致患肢疼痛，严重时可能引发持续的剧烈疼痛。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患肢可能出现肿胀，影响正常活动。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55" r="1435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静脉血栓可能导致皮肤颜色改变，如发红、发紫等，甚至出现溃疡。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74" r="324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552" r="365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术后下肢静脉血栓的形成可能导致恢复时间延长，影响手术效果。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恢复时间延长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静脉血栓可能导致其他并发症，如肺栓塞等，对手术效果产生不良影响。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并发症增多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对手术效果的影响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下肢静脉血栓可能导致患者活动受限，影响日常生活和工作。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长期的疼痛和不适可能给患者带来心理压力，影响生活质量。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对患者生活质量的威胁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术后下肢静脉血栓形成的原因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手术后患者需要卧床休息，可能导致下肢肌肉松弛，血流减缓，增加血栓形成的风险。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手术过程中可能对下肢血管产生压迫或损伤，导致血流不畅，增加血栓形成的风险。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血流缓慢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手术操作影响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长时间卧床休息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部分患者存在遗传性高凝状态，容易形成血栓。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疾病或药物影响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某些疾病或药物可能引起血液高凝，如肿瘤、炎症、长期使用激素等。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血液高凝状态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594" r="14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手术创伤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手术过程中可能对血管内皮造成损伤，为血栓形成提供条件。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下肢血管疾病如动脉粥样硬化、静脉炎等可能损伤血管内皮，增加血栓形成的风险。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血管内皮损伤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术后下肢静脉血栓的预防措施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机械预防措施包括使用弹力袜、间歇性充气加压装置和足底生物反馈装置等。这些措施可以增加下肢静脉回流，减少血液淤积，从而降低静脉血栓形成的风险。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力袜可以通过外部压力减少下肢静脉扩张，促进血液回流。间歇性充气加压装置通过周期性地充气和放气，模仿肌肉的收缩和舒张，促进下肢静脉血液回流。足底生物反馈装置则通过刺激足底穴位，促进下肢血液循环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药物预防是预防术后下肢静脉血栓形成的重要手段之一。常用的药物包括抗凝剂和溶栓剂。抗凝剂如华法林、低分子量肝素等可以抑制血栓形成，溶栓剂如尿激酶、链激酶等可以溶解已形成的血栓。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使用抗凝剂和溶栓剂需要在医生的指导下进行，并密切监测凝血功能，以防止出现出血等不良反应。对于有出血倾向或严重肝肾功能不全的患者，应慎用或禁用抗凝剂和溶栓剂。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25" r="2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药物预防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https://d.book118.com/725142302101011104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2024-09-13T22:48:15.110</cp:lastPrinted>
  <dcterms:created xsi:type="dcterms:W3CDTF">2024-09-13T14:48:15Z</dcterms:created>
  <dcterms:modified xsi:type="dcterms:W3CDTF">2024-09-13T14:48:16Z</dcterms:modified>
</cp:coreProperties>
</file>