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CA0BB2-12A6-4D61-9629-4B3A2843D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EC4318-D3B3-45C3-B3C7-9CB51BF441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FC89BE-0A7A-41C9-95DB-50EAAA58E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D62A8E-1BE2-4861-8FF6-A1EB3CE38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43083E-5992-4050-AB76-769828BC8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3371D1-A63F-4B2A-980B-8A92AEF7A5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319E91-B5E1-4FF4-B143-833A7D0BA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A54BA1-72B1-4B62-B95C-0DACDE0D2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2E46DC-F0DB-4CF9-AE21-35D564707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098283-7E41-4300-8E45-E54849FCE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9F4188-3411-4D1E-AB6F-3705E54AC4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5200010201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互联网裁员数据分析报告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互联网裁员概况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裁员原因分析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裁员影响分析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应对策略和建议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分析互联网行业裁员现象，探究其背后的原因和影响。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为企业和员工提供数据支持和决策参考，以应对行业变化和不确定性。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提高对互联网行业发展趋势的认识，为未来的发展提供借鉴和启示。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25" r="14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裁员现象不仅对被裁员工造成影响，还对整个互联网行业的发展产生深远的影响。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随着互联网行业的快速发展，市场竞争日趋激烈，企业面临着巨大的经营压力和挑战。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一些互联网公司为了降低成本、优化结构，采取了裁员措施，引起了广泛关注和讨论。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互联网裁员概况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近年来，互联网行业裁员数量呈现波动趋势。根据数据显示，2020年互联网裁员数量达到高峰，之后逐渐下降。2023年第一季度，互联网裁员数量相比去年同期有所上升，但整体趋势相对稳定。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裁员数量统计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在裁员的公司中，大部分裁员比例在10%-30%之间。少数公司由于业务调整或重组等原因，裁员比例较高，但这种情况较为罕见。整体而言，互联网行业的裁员比例相对较为温和。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裁员比例分析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裁员数量分析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8542" r="18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近年来，一些互联网巨头如阿里巴巴、腾讯、京东等均有裁员举措。这些公司通常因为业务调整、重组或优化等原因进行裁员，以更好地适应市场变化和提升企业竞争力。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巨头公司裁员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创业公司在互联网行业中面临较大的生存压力和竞争挑战。由于资金紧张、市场接受度不足等原因，部分创业公司不得不进行裁员以降低成本。然而，也有一些创业公司在裁员后获得更好的发展机会并成功融资。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创业公司裁员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裁员公司分析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电商行业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随着电商市场的竞争加剧和消费者需求的不断变化，部分电商企业面临较大的经营压力。近年来，部分知名电商企业如当当网、凡客诚品等均有裁员举措。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在线教育行业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近年来，在线教育行业发展迅速，但也面临政策调整、市场竞争加剧等问题。部分在线教育企业为了降低成本、优化运营而进行裁员。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金融科技行业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金融科技行业在近年来发展迅速，但也面临监管压力、盈利模式不明确等问题。部分金融科技企业为了优化业务、提升盈利能力而进行裁员。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裁员行业分析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裁员原因分析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经济因素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经济不景气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在全球经济不确定性的影响下，互联网行业也难以独善其身。当经济环境恶化时，公司可能会采取裁员措施来降低运营成本，以保持财务稳定。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市场变化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互联网行业的竞争激烈，市场变化快速。如果公司未能及时适应市场变化，可能会面临经营困境，进而采取裁员措施来调整业务方向。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自动化和人工智能的普及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随着自动化和人工智能技术的不断发展，一些传统的岗位可能被自动化系统取代。这些技术替代可能导致某些岗位的消失，从而引发裁员。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技术更新换代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互联网行业技术更新换代迅速，如果公司未能跟上技术发展的步伐，可能会面临被竞争对手超越的风险，进而采取裁员措施来优化团队结构。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技术替代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https://d.book118.com/725200010201011112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2024-09-18T22:43:50.381</cp:lastPrinted>
  <dcterms:created xsi:type="dcterms:W3CDTF">2024-09-18T14:43:50Z</dcterms:created>
  <dcterms:modified xsi:type="dcterms:W3CDTF">2024-09-18T14:43:52Z</dcterms:modified>
</cp:coreProperties>
</file>