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3833B-6866-49DC-82EA-7D1EE9E3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E03B1-9A7E-4B92-82BF-E4D84D0B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B95F5-008B-48D4-9075-5A4E69DD5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66622-7BD5-4CE6-B6BC-5D03BD52D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203C78-939B-44E9-A79E-0E5B8D892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54153-365F-460C-A657-BE3DDBDB9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CDAE3-968C-40FF-A69B-334B6135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5F476-4328-427D-8FAA-95A33198B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2B7B7-898C-4202-89E8-16FD62EE0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553DB-A003-45C4-BE26-DB2CD83B7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6AF2F-CB1C-4150-A6CD-F996A5BC2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002030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会计岗位未来职业规划书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会计岗位现状分析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未来职业目标与路径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实现职业目标的策略与行动计划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通过职业规划，更好地发挥个人潜能，实现个人在会计领域的抱负和价值。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通过职业规划，确定个人在会计领域的长期和短期目标，使职业发展更具方向性。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有计划地提升专业技能、知识和经验，有助于在会计行业保持竞争力。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职业规划的意义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信息披露与决策支持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会计通过编制财务报告，为企业内外部利益相关者提供准确、及时的信息，支持决策制定。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风险管理与内部控制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会计在风险识别、评估和控制方面发挥关键作用，建立健全内部控制体系，保障企业资产安全。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会计是企业的核心管理岗位之一，对企业的经济活动进行记录、核算和监督，是经济发展的重要支撑。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会计岗位的重要性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会计岗位现状分析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随着科技的发展，会计行业正逐步实现数字化转型，对掌握信息技术和数据分析技能的会计人员需求增加。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全球经济一体化进程加速，跨国企业和跨境业务增多，具备国际视野和外语能力的会计人员更受欢迎。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50" r="146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可持续发展理念深入人心，企业越来越重视环境、社会和治理（ESG）因素，绿色会计和可持续发展报告需求增长。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绿色会计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岗位需求与供给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企业对会计岗位的需求多样化，包括财务会计、管理会计、税务会计等多个方向。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供给过剩与短缺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虽然会计专业毕业生数量庞大，但高端、复合型会计人才仍供不应求，具备专业技能和经验的会计人员市场前景广阔。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88" b="75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初级会计岗位薪酬相对较低，随着经验和技能的提升，薪酬水平也会相应提高。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除了基本的五险一金外，企业还可能提供其他福利，如年终奖、员工旅游、健康保险等。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岗位薪酬与福利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福利待遇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未来职业目标与路径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获得注册会计师证书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计划在接下来的两年内通过注册会计师考试，获得注册会计师证书，提升自己的专业能力和竞争力。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提高英语水平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为了更好地适应国际化环境，计划在一年内提高英语水平，达到能够熟练阅读英文财务报告和与国际同行交流的能力。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成为财务经理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在获得注册会计师证书和提升英语水平后，计划在五年内晋升为财务经理，负责更广泛的财务管理工作。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积累管理经验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在担任财务经理期间，计划积累管理经验，学习如何领导团队和管理项目。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19" r="252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成为财务总监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在担任财务经理并积累足够的管理经验后，计划在十年内晋升为财务总监，负责整个企业的财务战略和管理。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培养领导才能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在担任财务总监期间，计划培养自己的领导才能，学习如何带领企业实现财务目标并取得更好的业绩。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https://d.book118.com/725200203002011104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2024-09-13T15:37:05.610</cp:lastPrinted>
  <dcterms:created xsi:type="dcterms:W3CDTF">2024-09-13T07:37:05Z</dcterms:created>
  <dcterms:modified xsi:type="dcterms:W3CDTF">2024-09-13T07:37:07Z</dcterms:modified>
</cp:coreProperties>
</file>