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77D72-0EB8-4F3E-B6A4-2EB25D64B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CD6C9-22F1-426F-A4D5-D29C05EA3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5F7CC-D131-4040-A49C-142669F9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D1AF5-558F-4803-B31F-22528732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F8387-EB1F-49D1-9775-2F93D75BD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AFB75-D25F-4961-AB63-026202986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032964-A137-4957-8C73-35D2AB3B1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22746-AF11-494F-B60A-376DCF80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64D73-7DFD-488A-992B-1B7411A1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BC242-D53D-42D4-B3AB-365459334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B3F41-DC55-47CE-9A86-76AAC64D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0030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营销与广告机构员工的时间管理培训计划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时间管理核心原则与方法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高效沟通技巧与时间管理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团队协作与时间管理策略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个人时间管理技巧提升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8" r="271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6" r="166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时间管理定义及意义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良好的时间管理对于提高工作效率、减少工作压力、提升生活质量具有重要意义。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时间管理是指通过事先规划和运用一定的技巧、方法与工具，对时间进行合理的分配和使用，以达到个人或组织目标的过程。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营销与广告行业项目往往具有多样性、临时性和不确定性，这使得员工在时间管理上面临较大挑战。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项目多变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多任务并行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客户需求的不断变化和调整，要求员工能够快速响应并灵活调整工作计划。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员工通常需要同时处理多个任务和项目，如何在多任务之间合理分配时间和精力是一大挑战。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营销与广告行业时间管理挑战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通过本次培训，使员工掌握有效的时间管理技巧和方法，提高工作效率，减少工作压力，提升个人和团队绩效。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员工能够制定合理的工作计划，优化工作流程，提高工作效率；能够应对多任务并行的挑战，合理分配时间和精力；能够灵活应对客户需求和项目变化，保持工作的高效和有序。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时间管理核心原则与方法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优先级排序与任务分类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四象限法则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将任务按照重要性和紧急性分为四类，优先处理重要且紧急的任务，合理安排时间处理重要不紧急、紧急不重要、不紧急不重要的任务。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任务清单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列出所有待办事项，并根据优先级进行排序，确保重要任务得到优先处理。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时间日志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记录每天的时间分配情况，分析时间利用效率，找出可以优化的环节。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明确工作目标和任务，制定详细的工作计划，包括时间表、资源分配和预期成果。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为每项任务设定合理的时间限制，避免在单一任务上花费过多时间。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设置时间限制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预留一定的时间以应对突发事件，确保工作流程的顺畅进行。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保持灵活性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有效规划工作流程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认识拖延症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制定克服拖延的策略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培养自律习惯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避免拖延症，提高执行力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了解拖延症的表现和危害，正视自己的拖延行为。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通过时间管理技巧如番茄工作法、时间分块等，提高自律能力和工作效率。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设定明确的目标和奖励机制，分解任务以降低难度，寻求他人监督等。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关注任务完成后的成就感，保持对工作的热情和动力。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高效沟通技巧与时间管理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在沟通时尽量使用简洁、清晰的语言，避免使用模糊或容易产生歧义的词汇。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在沟通之前明确沟通的目的和要点，确保信息传达的准确性和高效性。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用具体的实例和数据支持观点，使信息更具说服力和可信度。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使用实例和数据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简洁明了传达信息，减少误解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给予他人充分表达意见的机会，不打断或过早表达个人看法。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在他人发言时保持专注，通过点头、微笑等方式表现出对话题的兴趣和理解。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在倾听他人意见后，及时给予反馈和总结，确保信息正确理解。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倾听他人意见，尊重他人时间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https://d.book118.com/725200300331011110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2024-09-16T10:22:53.032</cp:lastPrinted>
  <dcterms:created xsi:type="dcterms:W3CDTF">2024-09-16T02:22:53Z</dcterms:created>
  <dcterms:modified xsi:type="dcterms:W3CDTF">2024-09-16T02:22:55Z</dcterms:modified>
</cp:coreProperties>
</file>