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44D10-C3C7-48BC-8FFF-3BD7A20E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A55FA-FB4A-4472-80DB-A5EF7FE6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624EE-81E3-404A-86F0-BC1EB6BB5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55348-F3A3-4723-90FB-3FE896A33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4C9D2-9CA9-4FAD-8A5E-BE7C874C1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1F0B2-D55F-4155-8464-3CA6D12E4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F53F9-EBD9-4681-90D9-892FA34E7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DADA6-82B9-4A2C-B9DD-5327178F5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B9376-239E-4EC9-BFBE-0F9619232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EFED0-7CB4-479E-861A-EF5C6DADA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968BD-7499-4D7F-A3AB-0135E74E3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1112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年心肺复苏新标准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心肺复苏新标准的实践与推广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心肺复苏新标准的挑战与展望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新标准由国际心肺复苏联盟发布，旨在提高心肺复苏的效率和成功率。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新标准于XXXX年正式发布，并逐步在全球范围内推广实施。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新标准通过更新心肺复苏的操作流程和注意事项，提供更加科学和实用的指导。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新标准的发布与实施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新标准基于最新的科研成果和临床实践经验，优化了心肺复苏的操作流程，有助于提高抢救成功率。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提高抢救成功率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新标准对心肺复苏过程中的细节和注意事项进行了明确规定，有助于降低并发症的发生率，减少对患者的伤害。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新标准的推广实施将有助于推动心肺复苏技术的普及和规范化，提高公众对心肺复苏的认知和技能水平。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推动心肺复苏技术的普及和规范化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新标准的发布与实施还有助于国际间的心肺复苏技术交流与合作，促进全球范围内心肺复苏水平的提升。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促进国际交流与合作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125" r="3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新标准简化了心肺复苏的操作流程，使得操作更加简单、快速、有效。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取消了“看、听、感觉”的判断流程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新标准中取消了判断呼吸和心跳的“看、听、感觉”流程，直接进行胸外按压和人工呼吸的操作。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强调胸外按压优先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新标准中强调胸外按压的重要性，要求在发现心脏骤停后立即进行胸外按压，并持续进行，直到专业救援人员到达。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心肺复苏流程的更新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心肺复苏操作要点的变化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强调快速有力的胸外按压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新标准中强调胸外按压要快速有力，尽可能减少按压之间的停顿，以保持血液循环。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调整了人工呼吸的频率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新标准中调整了人工呼吸的频率，要求每次按压后进行两次人工呼吸，以提高复苏效果。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强调持续操作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新标准中强调心肺复苏应持续进行，直到患者恢复自主呼吸和心跳或专业救援人员到达。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强调实时监测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新标准中强调在心肺复苏过程中实时监测患者的生命体征，以便及时调整操作方法和评估效果。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提高了评估准确性和可靠性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新标准通过引入新的技术和方法，提高了心肺复苏评估准确性和可靠性，从而提高了心肺复苏的成功率。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引入了新的评估指标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新标准中引入了新的评估指标，如按压深度、频率、吹气量等，以指导操作者更好地进行心肺复苏。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心肺复苏评估指标的改进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心肺复苏新标准解读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取消了“看、听、感”的判断流程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新标准简化了判断流程，取消了“看、听、感”的判断，直接进行胸外按压和人工呼吸的操作。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强调胸外按压优先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新标准强调在心肺复苏过程中，应优先进行胸外按压，以尽快恢复血液循环。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调整按压频率和深度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新标准对胸外按压的频率和深度进行了调整，以提高复苏效果。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新标准对心肺复苏流程的优化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人工呼吸时注意吹气量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新标准指出，在人工呼吸时，应注意吹气量适中，不可过大或过小。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避免过度通气和胃扩张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新标准提醒救援人员应避免过度通气和胃扩张，以免影响复苏效果。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强调快速反应和正确姿势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新标准强调救援人员应快速反应，并在进行心肺复苏时采取正确的姿势，以确保按压的有效性。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53" b="65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新标准对心肺复苏操作要点的解释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https://d.book118.com/725201112033011044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2024-09-06T08:34:50.698</cp:lastPrinted>
  <dcterms:created xsi:type="dcterms:W3CDTF">2024-09-06T00:34:50Z</dcterms:created>
  <dcterms:modified xsi:type="dcterms:W3CDTF">2024-09-06T00:34:52Z</dcterms:modified>
</cp:coreProperties>
</file>