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BEC85-BF46-4BF4-B450-5D8AEE56F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D895C-4A9E-4470-A118-FA4E2EAB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F38C7-AF7E-4757-A678-5C742D9C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81025-662F-487E-88F8-D8C1FDCD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7758A-1F40-4062-81C6-EB42F90B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745C6-015C-44D6-B8E6-C0B62563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F5F8F-329B-40E5-B3DF-28944591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3BFDC-A906-4813-80F4-0A7A15C9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071BB-A6DC-489B-96C1-B30DBE28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F1DD-6828-4473-8A8B-D869B1B0F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190C-3433-4EF7-980F-4E650F12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22" Type="http://schemas.openxmlformats.org/officeDocument/2006/relationships/tags" Target="../tags/tag222.xml" /><Relationship Id="rId23" Type="http://schemas.openxmlformats.org/officeDocument/2006/relationships/tags" Target="../tags/tag223.xml" /><Relationship Id="rId24" Type="http://schemas.openxmlformats.org/officeDocument/2006/relationships/tags" Target="../tags/tag224.xml" /><Relationship Id="rId25" Type="http://schemas.openxmlformats.org/officeDocument/2006/relationships/tags" Target="../tags/tag225.xml" /><Relationship Id="rId26" Type="http://schemas.openxmlformats.org/officeDocument/2006/relationships/tags" Target="../tags/tag226.xml" /><Relationship Id="rId27" Type="http://schemas.openxmlformats.org/officeDocument/2006/relationships/tags" Target="../tags/tag227.xml" /><Relationship Id="rId28" Type="http://schemas.openxmlformats.org/officeDocument/2006/relationships/tags" Target="../tags/tag228.xml" /><Relationship Id="rId29" Type="http://schemas.openxmlformats.org/officeDocument/2006/relationships/tags" Target="../tags/tag229.xml" /><Relationship Id="rId3" Type="http://schemas.openxmlformats.org/officeDocument/2006/relationships/tags" Target="../tags/tag203.xml" /><Relationship Id="rId30" Type="http://schemas.openxmlformats.org/officeDocument/2006/relationships/tags" Target="../tags/tag230.xml" /><Relationship Id="rId31" Type="http://schemas.openxmlformats.org/officeDocument/2006/relationships/tags" Target="../tags/tag231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2034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认知功能训练PPT课件大纲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认知功能训练概述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认知功能训练的方法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认知功能训练的步骤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认知功能训练的应用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认知功能训练的注意事项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认知功能训练概述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什么是认知功能训练</a:t>
            </a:r>
            <a:endParaRPr lang="zh-CN" altLang="en-US"/>
          </a:p>
        </p:txBody>
      </p:sp>
      <p:sp>
        <p:nvSpPr>
          <p:cNvPr id="10489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认知功能训练是一种针对大脑认知功能的训练方法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目的是提高大脑的认知能力，如注意力、记忆力、思维能力等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认知功能训练可以通过各种游戏、任务和活动进行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认知功能训练可以帮助改善大脑功能，提高生活质量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认知功能训练的重要性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预防认知衰退：通过训练预防老年痴呆症等认知衰退疾病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提高认知能力：通过训练提高记忆力、注意力、思维能力等认知能力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改善生活质量：通过训练提高生活质量，增强自信心和独立性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促进心理健康：通过训练缓解焦虑、抑郁等心理问题，促进心理健康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认知功能训练的目标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提高社交能力：如与人交流、理解他人情绪等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提高认知能力：包括注意力、记忆力、思维能力等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改善日常生活能力：如穿衣、吃饭、购物等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增强自我管理能力：如时间管理、情绪管理等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认知功能训练的方法</a:t>
            </a:r>
            <a:endParaRPr lang="zh-CN" altLang="en-US"/>
          </a:p>
        </p:txBody>
      </p:sp>
      <p:sp>
        <p:nvSpPr>
          <p:cNvPr id="104910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记忆训练</a:t>
            </a:r>
            <a:endParaRPr lang="zh-CN" altLang="en-US"/>
          </a:p>
        </p:txBody>
      </p:sp>
      <p:sp>
        <p:nvSpPr>
          <p:cNvPr id="104914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记忆训练技巧：利用记忆宫殿、记忆卡片等工具进行记忆训练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记忆训练方法：通过重复、联想、图像化等方式进行记忆训练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记忆训练效果：提高记忆力，增强认知功能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记忆训练注意事项：避免过度训练，保持良好的生活习惯和饮食习惯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注意力训练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冥想：通过冥想练习，提高注意力集中度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专注练习：通过专注练习，提高注意力持续时间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记忆训练：通过记忆训练，提高注意力的广度和深度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放松训练：通过放松训练，提高注意力的稳定性和灵活性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思维训练</a:t>
            </a:r>
            <a:endParaRPr lang="zh-CN" altLang="en-US"/>
          </a:p>
        </p:txBody>
      </p:sp>
      <p:sp>
        <p:nvSpPr>
          <p:cNvPr id="104924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5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2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0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概念：通过思考、推理、判断等方式提高思维能力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应用：在教育、工作、生活中都有广泛的应用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目的：提高解决问题的能力，增强创新能力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方法：包括逻辑思维、创新思维、批判性思维等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问题解决能力训练</a:t>
            </a:r>
            <a:endParaRPr lang="zh-CN" altLang="en-US"/>
          </a:p>
        </p:txBody>
      </p:sp>
      <p:sp>
        <p:nvSpPr>
          <p:cNvPr id="104932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238058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211003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4"/>
          <p:cNvSpPr/>
          <p:nvPr>
            <p:custDataLst>
              <p:tags r:id="rId4"/>
            </p:custDataLst>
          </p:nvPr>
        </p:nvSpPr>
        <p:spPr>
          <a:xfrm>
            <a:off x="699135" y="281654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61248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64218"/>
            <a:ext cx="1589729" cy="15542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问题解决能力的定义和重要性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237423"/>
            <a:ext cx="608693" cy="177144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211003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9"/>
            </p:custDataLst>
          </p:nvPr>
        </p:nvSpPr>
        <p:spPr>
          <a:xfrm>
            <a:off x="4342765" y="281654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61248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57233"/>
            <a:ext cx="1590322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问题解决能力的训练方法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64728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236403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5"/>
          <p:cNvSpPr/>
          <p:nvPr>
            <p:custDataLst>
              <p:tags r:id="rId14"/>
            </p:custDataLst>
          </p:nvPr>
        </p:nvSpPr>
        <p:spPr>
          <a:xfrm>
            <a:off x="6163310" y="2842578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87918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83268"/>
            <a:ext cx="1589729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问题解决能力的应用案例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219893"/>
            <a:ext cx="579001" cy="15897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246948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9"/>
            </p:custDataLst>
          </p:nvPr>
        </p:nvSpPr>
        <p:spPr>
          <a:xfrm>
            <a:off x="2520950" y="282479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70138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60408"/>
            <a:ext cx="1589729" cy="1577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问题解决能力的评估方法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64728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236403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24"/>
            </p:custDataLst>
          </p:nvPr>
        </p:nvSpPr>
        <p:spPr>
          <a:xfrm>
            <a:off x="7985125" y="2842578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87918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75648"/>
            <a:ext cx="1589729" cy="15822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问题解决能力的提升策略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64728"/>
            <a:ext cx="608693" cy="17702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236403"/>
            <a:ext cx="579001" cy="159032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5"/>
          <p:cNvSpPr/>
          <p:nvPr>
            <p:custDataLst>
              <p:tags r:id="rId29"/>
            </p:custDataLst>
          </p:nvPr>
        </p:nvSpPr>
        <p:spPr>
          <a:xfrm>
            <a:off x="9897110" y="2842578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87918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81363"/>
            <a:ext cx="1589729" cy="15707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问题解决能力的评估和反馈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认知功能训练的步骤</a:t>
            </a:r>
            <a:endParaRPr lang="zh-CN" altLang="en-US"/>
          </a:p>
        </p:txBody>
      </p:sp>
      <p:sp>
        <p:nvSpPr>
          <p:cNvPr id="10494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https://d.book118.com/725202034022011034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认知功能训练PPT课件大纲</vt:lpstr>
      <vt:lpstr>目录</vt:lpstr>
      <vt:lpstr>添加章节标题</vt:lpstr>
      <vt:lpstr>认知功能训练概述</vt:lpstr>
      <vt:lpstr>什么是认知功能训练</vt:lpstr>
      <vt:lpstr>认知功能训练的重要性</vt:lpstr>
      <vt:lpstr>认知功能训练的目标</vt:lpstr>
      <vt:lpstr>认知功能训练的方法</vt:lpstr>
      <vt:lpstr>记忆训练</vt:lpstr>
      <vt:lpstr>注意力训练</vt:lpstr>
      <vt:lpstr>思维训练</vt:lpstr>
      <vt:lpstr>问题解决能力训练</vt:lpstr>
      <vt:lpstr>认知功能训练的步骤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2024-08-29T11:43:43.449</cp:lastPrinted>
  <dcterms:created xsi:type="dcterms:W3CDTF">2024-08-29T03:43:43Z</dcterms:created>
  <dcterms:modified xsi:type="dcterms:W3CDTF">2024-08-29T03:43:46Z</dcterms:modified>
</cp:coreProperties>
</file>