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3D63B8-2348-49E9-92C5-7E2BD3CB61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5D08A3-975D-4469-AD59-23FEEB3613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F93BAB-CC2D-43BE-9E62-CCEEB0F50F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867BC7-74B3-4DD0-A96B-32FC08C24D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B0F75B-CC3C-4255-ACD7-43F7E3F705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0FA48D-283D-43A8-AA30-B4F53587C9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547E52-ADCA-4405-B8A7-3B7D498AFC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51A00B-B093-4175-B8CC-53754A79D9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1DC265-F67F-471B-96C1-AAFF5A9BBF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0962D9-F42F-445D-97E3-0FACAA1F33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36AB2B-281D-4FC9-97D1-8356EE7F89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202310300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脑肽胶囊对阿尔茨海默病的作用机制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脑肽胶囊改善神经递质水平
 脑肽胶囊调节神经炎症反应
 脑肽胶囊抑制氧化应激损伤
 脑肽胶囊促进神经元修复
 脑肽胶囊改善突触可塑性
 脑肽胶囊抑制淀粉样蛋白β沉积
 脑肽胶囊改善认知功能
 脑肽胶囊延缓阿尔茨海默病进展</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脑肽胶囊改善神经递质水平</a:t>
            </a:r>
          </a:p>
        </p:txBody>
      </p:sp>
      <p:sp>
        <p:nvSpPr>
          <p:cNvPr id="3" name="Subtitle 2"/>
          <p:cNvSpPr>
            <a:spLocks noGrp="1"/>
          </p:cNvSpPr>
          <p:nvPr>
            <p:ph type="subTitle" idx="1"/>
          </p:nvPr>
        </p:nvSpPr>
        <p:spPr/>
        <p:txBody>
          <a:bodyPr/>
          <a:lstStyle/>
          <a:p>
            <a:r>
              <a:t>脑肽胶囊对阿尔茨海默病的作用机制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脑肽胶囊改善神经递质水平</a:t>
            </a:r>
          </a:p>
        </p:txBody>
      </p:sp>
      <p:sp>
        <p:nvSpPr>
          <p:cNvPr id="3" name="Text Placeholder 2"/>
          <p:cNvSpPr>
            <a:spLocks noGrp="1"/>
          </p:cNvSpPr>
          <p:nvPr>
            <p:ph type="body" idx="1"/>
          </p:nvPr>
        </p:nvSpPr>
        <p:spPr/>
        <p:txBody>
          <a:bodyPr/>
          <a:lstStyle/>
          <a:p>
            <a:r>
              <a:t>脑肽胶囊改善神经递质水平概况</a:t>
            </a:r>
          </a:p>
        </p:txBody>
      </p:sp>
      <p:sp>
        <p:nvSpPr>
          <p:cNvPr id="4" name="Content Placeholder 3"/>
          <p:cNvSpPr>
            <a:spLocks noGrp="1"/>
          </p:cNvSpPr>
          <p:nvPr>
            <p:ph sz="half" idx="2"/>
          </p:nvPr>
        </p:nvSpPr>
        <p:spPr/>
        <p:txBody>
          <a:bodyPr/>
          <a:lstStyle/>
          <a:p>
            <a:r>
              <a:t>1. 脑肽胶囊是一种用于治疗阿尔茨海默病的药物，其主要成分是神经肽。神经肽是一类具有广泛生物活性的多肽，在中枢神经系统中发挥着重要的作用。</a:t>
            </a:r>
          </a:p>
          <a:p>
            <a:r>
              <a:t>2. 脑肽胶囊通过改善神经递质水平来发挥其治疗作用。神经递质是神经系统中传递信息的化学物质，在阿尔茨海默病中，某些神经递质的水平会发生异常，导致认知功能下降。</a:t>
            </a:r>
          </a:p>
          <a:p>
            <a:r>
              <a:t>3. 脑肽胶囊可以通过增加胆碱能神经递质的释放和减少谷氨酸能神经递质的释放来改善神经递质水平。胆碱能神经递质主要参与学习和记忆过程，而谷氨酸能神经递质过度释放会引起神经毒性，导致神经元死亡。</a:t>
            </a:r>
          </a:p>
        </p:txBody>
      </p:sp>
      <p:sp>
        <p:nvSpPr>
          <p:cNvPr id="5" name="Text Placeholder 4"/>
          <p:cNvSpPr>
            <a:spLocks noGrp="1"/>
          </p:cNvSpPr>
          <p:nvPr>
            <p:ph type="body" idx="3"/>
          </p:nvPr>
        </p:nvSpPr>
        <p:spPr/>
        <p:txBody>
          <a:bodyPr/>
          <a:lstStyle/>
          <a:p>
            <a:r>
              <a:t>脑肽胶囊影响胆碱能神经递质水平</a:t>
            </a:r>
          </a:p>
        </p:txBody>
      </p:sp>
      <p:sp>
        <p:nvSpPr>
          <p:cNvPr id="6" name="Content Placeholder 5"/>
          <p:cNvSpPr>
            <a:spLocks noGrp="1"/>
          </p:cNvSpPr>
          <p:nvPr>
            <p:ph sz="half" idx="4"/>
          </p:nvPr>
        </p:nvSpPr>
        <p:spPr/>
        <p:txBody>
          <a:bodyPr/>
          <a:lstStyle/>
          <a:p>
            <a:r>
              <a:t>1. 脑肽胶囊可以增加胆碱能神经递质乙酰胆碱的释放。乙酰胆碱是一种重要的神经递质，参与多种脑功能，包括学习、记忆、注意力和情绪。</a:t>
            </a:r>
          </a:p>
          <a:p>
            <a:r>
              <a:t>2. 脑肽胶囊可以通过抑制乙酰胆碱酯酶的活性来增加乙酰胆碱的水平。乙酰胆碱酯酶是乙酰胆碱的降解酶，抑制其活性可以减缓乙酰胆碱的降解，从而增加其水平。</a:t>
            </a:r>
          </a:p>
          <a:p>
            <a:r>
              <a:t>3. 脑肽胶囊还可以通过刺激胆碱能神经元的活性来增加乙酰胆碱的释放。胆碱能神经元是产生乙酰胆碱的神经元，刺激其活性可以增加乙酰胆碱的释放。</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脑肽胶囊改善神经递质水平</a:t>
            </a:r>
          </a:p>
        </p:txBody>
      </p:sp>
      <p:sp>
        <p:nvSpPr>
          <p:cNvPr id="3" name="Text Placeholder 2"/>
          <p:cNvSpPr>
            <a:spLocks noGrp="1"/>
          </p:cNvSpPr>
          <p:nvPr>
            <p:ph type="body" idx="1"/>
          </p:nvPr>
        </p:nvSpPr>
        <p:spPr/>
        <p:txBody>
          <a:bodyPr/>
          <a:lstStyle/>
          <a:p>
            <a:r>
              <a:t>脑肽胶囊影响谷氨酸能神经递质水平</a:t>
            </a:r>
          </a:p>
        </p:txBody>
      </p:sp>
      <p:sp>
        <p:nvSpPr>
          <p:cNvPr id="4" name="Content Placeholder 3"/>
          <p:cNvSpPr>
            <a:spLocks noGrp="1"/>
          </p:cNvSpPr>
          <p:nvPr>
            <p:ph sz="half" idx="2"/>
          </p:nvPr>
        </p:nvSpPr>
        <p:spPr/>
        <p:txBody>
          <a:bodyPr/>
          <a:lstStyle/>
          <a:p>
            <a:r>
              <a:t>1. 脑肽胶囊可以减少谷氨酸能神经递质谷氨酸的释放。谷氨酸是一种兴奋性神经递质，过度释放会引起神经毒性，导致神经元死亡。</a:t>
            </a:r>
          </a:p>
          <a:p>
            <a:r>
              <a:t>2. 脑肽胶囊可以通过抑制谷氨酸能神经元的活性来减少谷氨酸的释放。谷氨酸能神经元是产生谷氨酸的神经元，抑制其活性可以减少谷氨酸的释放。</a:t>
            </a:r>
          </a:p>
          <a:p>
            <a:r>
              <a:t>3. 脑肽胶囊还可以通过增加谷氨酸的摄取来减少谷氨酸的水平。谷氨酸的摄取可以将其从突触间隙中清除，从而减少谷氨酸的兴奋性作用。</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脑肽胶囊调节神经炎症反应</a:t>
            </a:r>
          </a:p>
        </p:txBody>
      </p:sp>
      <p:sp>
        <p:nvSpPr>
          <p:cNvPr id="3" name="Subtitle 2"/>
          <p:cNvSpPr>
            <a:spLocks noGrp="1"/>
          </p:cNvSpPr>
          <p:nvPr>
            <p:ph type="subTitle" idx="1"/>
          </p:nvPr>
        </p:nvSpPr>
        <p:spPr/>
        <p:txBody>
          <a:bodyPr/>
          <a:lstStyle/>
          <a:p>
            <a:r>
              <a:t>脑肽胶囊对阿尔茨海默病的作用机制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脑肽胶囊调节神经炎症反应</a:t>
            </a:r>
          </a:p>
        </p:txBody>
      </p:sp>
      <p:sp>
        <p:nvSpPr>
          <p:cNvPr id="3" name="Text Placeholder 2"/>
          <p:cNvSpPr>
            <a:spLocks noGrp="1"/>
          </p:cNvSpPr>
          <p:nvPr>
            <p:ph type="body" idx="1"/>
          </p:nvPr>
        </p:nvSpPr>
        <p:spPr/>
        <p:txBody>
          <a:bodyPr/>
          <a:lstStyle/>
          <a:p>
            <a:r>
              <a:t>脑肽胶囊抑制星形胶质细胞活化</a:t>
            </a:r>
          </a:p>
        </p:txBody>
      </p:sp>
      <p:sp>
        <p:nvSpPr>
          <p:cNvPr id="4" name="Content Placeholder 3"/>
          <p:cNvSpPr>
            <a:spLocks noGrp="1"/>
          </p:cNvSpPr>
          <p:nvPr>
            <p:ph sz="half" idx="2"/>
          </p:nvPr>
        </p:nvSpPr>
        <p:spPr/>
        <p:txBody>
          <a:bodyPr/>
          <a:lstStyle/>
          <a:p>
            <a:r>
              <a:t>1. 脑肽胶囊中的有效成分可以抑制星形胶质细胞活化的过程，从而减轻神经炎症反应。</a:t>
            </a:r>
          </a:p>
          <a:p>
            <a:r>
              <a:t>2. 脑肽胶囊通过减少促炎细胞因子的产生和释放，抑制星形胶质细胞活化，进而减轻神经炎症反应。</a:t>
            </a:r>
          </a:p>
          <a:p>
            <a:r>
              <a:t>3. 脑肽胶囊还可以通过增强星形胶质细胞的清除功能，减轻神经炎症反应。</a:t>
            </a:r>
          </a:p>
        </p:txBody>
      </p:sp>
      <p:sp>
        <p:nvSpPr>
          <p:cNvPr id="5" name="Text Placeholder 4"/>
          <p:cNvSpPr>
            <a:spLocks noGrp="1"/>
          </p:cNvSpPr>
          <p:nvPr>
            <p:ph type="body" idx="3"/>
          </p:nvPr>
        </p:nvSpPr>
        <p:spPr/>
        <p:txBody>
          <a:bodyPr/>
          <a:lstStyle/>
          <a:p>
            <a:r>
              <a:t>脑肽胶囊调节小胶质细胞功能</a:t>
            </a:r>
          </a:p>
        </p:txBody>
      </p:sp>
      <p:sp>
        <p:nvSpPr>
          <p:cNvPr id="6" name="Content Placeholder 5"/>
          <p:cNvSpPr>
            <a:spLocks noGrp="1"/>
          </p:cNvSpPr>
          <p:nvPr>
            <p:ph sz="half" idx="4"/>
          </p:nvPr>
        </p:nvSpPr>
        <p:spPr/>
        <p:txBody>
          <a:bodyPr/>
          <a:lstStyle/>
          <a:p>
            <a:r>
              <a:t>1. 脑肽胶囊中的有效成分可以调节小胶质细胞的功能，使其从促炎表型向抗炎表型转变。</a:t>
            </a:r>
          </a:p>
          <a:p>
            <a:r>
              <a:t>2. 脑肽胶囊通过抑制小胶质细胞产生促炎细胞因子，促进小胶质细胞产生抗炎细胞因子，从而调节小胶质细胞的功能。</a:t>
            </a:r>
          </a:p>
          <a:p>
            <a:r>
              <a:t>3. 脑肽胶囊还可以通过增强小胶质细胞的吞噬作用，清除神经炎症反应产生的细胞碎片和淀粉样斑块，从而调节小胶质细胞的功能。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脑肽胶囊调节神经炎症反应</a:t>
            </a:r>
          </a:p>
        </p:txBody>
      </p:sp>
      <p:sp>
        <p:nvSpPr>
          <p:cNvPr id="3" name="Content Placeholder 2"/>
          <p:cNvSpPr>
            <a:spLocks noGrp="1"/>
          </p:cNvSpPr>
          <p:nvPr>
            <p:ph sz="half" idx="2"/>
          </p:nvPr>
        </p:nvSpPr>
        <p:spPr/>
        <p:txBody>
          <a:bodyPr/>
          <a:lstStyle/>
          <a:p>
            <a:r>
              <a:t>1. 脑肽胶囊中的有效成分可以抑制神经炎症反应中关键的炎症信号通路，如NF-κB信号通路、MAPK信号通路和JAK/STAT信号通路等。</a:t>
            </a:r>
          </a:p>
          <a:p>
            <a:r>
              <a:t>2. 脑肽胶囊通过抑制这些炎症信号通路，阻断炎症反应的级联反应，从而抑制神经炎症反应。</a:t>
            </a:r>
          </a:p>
          <a:p>
            <a:r>
              <a:t>3. 脑肽胶囊还可以通过抑制炎症信号通路，减少促炎细胞因子的产生和释放，抑制神经炎症反应。</a:t>
            </a:r>
          </a:p>
        </p:txBody>
      </p:sp>
      <p:sp>
        <p:nvSpPr>
          <p:cNvPr id="4" name="Text Placeholder 3"/>
          <p:cNvSpPr>
            <a:spLocks noGrp="1"/>
          </p:cNvSpPr>
          <p:nvPr>
            <p:ph type="body" idx="3"/>
          </p:nvPr>
        </p:nvSpPr>
        <p:spPr/>
        <p:txBody>
          <a:bodyPr/>
          <a:lstStyle/>
          <a:p>
            <a:r>
              <a:t>脑肽胶囊保护神经元</a:t>
            </a:r>
          </a:p>
        </p:txBody>
      </p:sp>
      <p:sp>
        <p:nvSpPr>
          <p:cNvPr id="5" name="Content Placeholder 4"/>
          <p:cNvSpPr>
            <a:spLocks noGrp="1"/>
          </p:cNvSpPr>
          <p:nvPr>
            <p:ph sz="half" idx="4"/>
          </p:nvPr>
        </p:nvSpPr>
        <p:spPr/>
        <p:txBody>
          <a:bodyPr/>
          <a:lstStyle/>
          <a:p>
            <a:r>
              <a:t>1. 脑肽胶囊中的有效成分可以保护神经元免受神经炎症反应的损伤。</a:t>
            </a:r>
          </a:p>
          <a:p>
            <a:r>
              <a:t>2. 脑肽胶囊通过抑制神经炎症反应中的促炎因子，如TNF-α、IL-1β和IL-6等，保护神经元免受损伤。</a:t>
            </a:r>
          </a:p>
          <a:p>
            <a:r>
              <a:t>3. 脑肽胶囊还可以通过增强神经元的抗氧化能力和抗凋亡能力，保护神经元免受损伤。</a:t>
            </a:r>
          </a:p>
        </p:txBody>
      </p:sp>
      <p:sp>
        <p:nvSpPr>
          <p:cNvPr id="6" name="Text Placeholder 5"/>
          <p:cNvSpPr>
            <a:spLocks noGrp="1"/>
          </p:cNvSpPr>
          <p:nvPr>
            <p:ph type="body" idx="1"/>
          </p:nvPr>
        </p:nvSpPr>
        <p:spPr/>
        <p:txBody>
          <a:bodyPr/>
          <a:lstStyle/>
          <a:p>
            <a:r>
              <a:t>脑肽胶囊抑制炎症信号通路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脑肽胶囊调节神经炎症反应</a:t>
            </a:r>
          </a:p>
        </p:txBody>
      </p:sp>
      <p:sp>
        <p:nvSpPr>
          <p:cNvPr id="3" name="Text Placeholder 2"/>
          <p:cNvSpPr>
            <a:spLocks noGrp="1"/>
          </p:cNvSpPr>
          <p:nvPr>
            <p:ph type="body" idx="1"/>
          </p:nvPr>
        </p:nvSpPr>
        <p:spPr/>
        <p:txBody>
          <a:bodyPr/>
          <a:lstStyle/>
          <a:p>
            <a:r>
              <a:t>脑肽胶囊改善认知功能</a:t>
            </a:r>
          </a:p>
        </p:txBody>
      </p:sp>
      <p:sp>
        <p:nvSpPr>
          <p:cNvPr id="4" name="Content Placeholder 3"/>
          <p:cNvSpPr>
            <a:spLocks noGrp="1"/>
          </p:cNvSpPr>
          <p:nvPr>
            <p:ph sz="half" idx="2"/>
          </p:nvPr>
        </p:nvSpPr>
        <p:spPr/>
        <p:txBody>
          <a:bodyPr/>
          <a:lstStyle/>
          <a:p>
            <a:r>
              <a:t>1. 脑肽胶囊通过抑制神经炎症反应，保护神经元免受损伤，从而改善认知功能。</a:t>
            </a:r>
          </a:p>
          <a:p>
            <a:r>
              <a:t>2. 脑肽胶囊还可以通过调节神经递质水平，改善脑功能，从而改善认知功能。</a:t>
            </a:r>
          </a:p>
          <a:p>
            <a:r>
              <a:t>3. 脑肽胶囊还可以通过增强神经元的可塑性，促进神经元之间的新突触形成，从而改善认知功能。</a:t>
            </a:r>
          </a:p>
        </p:txBody>
      </p:sp>
      <p:sp>
        <p:nvSpPr>
          <p:cNvPr id="5" name="Text Placeholder 4"/>
          <p:cNvSpPr>
            <a:spLocks noGrp="1"/>
          </p:cNvSpPr>
          <p:nvPr>
            <p:ph type="body" idx="3"/>
          </p:nvPr>
        </p:nvSpPr>
        <p:spPr/>
        <p:txBody>
          <a:bodyPr/>
          <a:lstStyle/>
          <a:p>
            <a:r>
              <a:t>脑肽胶囊的临床应用</a:t>
            </a:r>
          </a:p>
        </p:txBody>
      </p:sp>
      <p:sp>
        <p:nvSpPr>
          <p:cNvPr id="6" name="Content Placeholder 5"/>
          <p:cNvSpPr>
            <a:spLocks noGrp="1"/>
          </p:cNvSpPr>
          <p:nvPr>
            <p:ph sz="half" idx="4"/>
          </p:nvPr>
        </p:nvSpPr>
        <p:spPr/>
        <p:txBody>
          <a:bodyPr/>
          <a:lstStyle/>
          <a:p>
            <a:r>
              <a:t>1. 脑肽胶囊已被证明在阿尔茨海默病的临床治疗中具有疗效。</a:t>
            </a:r>
          </a:p>
          <a:p>
            <a:r>
              <a:t>2. 脑肽胶囊可以改善阿尔茨海默病患者的认知功能，减轻阿尔茨海默病患者的神经炎症反应。</a:t>
            </a:r>
          </a:p>
          <a:p>
            <a:r>
              <a:t>3. 脑肽胶囊对阿尔茨海默病患者的安全性良好，耐受性良好。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脑肽胶囊抑制氧化应激损伤</a:t>
            </a:r>
          </a:p>
        </p:txBody>
      </p:sp>
      <p:sp>
        <p:nvSpPr>
          <p:cNvPr id="3" name="Subtitle 2"/>
          <p:cNvSpPr>
            <a:spLocks noGrp="1"/>
          </p:cNvSpPr>
          <p:nvPr>
            <p:ph type="subTitle" idx="1"/>
          </p:nvPr>
        </p:nvSpPr>
        <p:spPr/>
        <p:txBody>
          <a:bodyPr/>
          <a:lstStyle/>
          <a:p>
            <a:r>
              <a:t>脑肽胶囊对阿尔茨海默病的作用机制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脑肽胶囊抑制氧化应激损伤</a:t>
            </a:r>
          </a:p>
        </p:txBody>
      </p:sp>
      <p:sp>
        <p:nvSpPr>
          <p:cNvPr id="3" name="Text Placeholder 2"/>
          <p:cNvSpPr>
            <a:spLocks noGrp="1"/>
          </p:cNvSpPr>
          <p:nvPr>
            <p:ph type="body" idx="1"/>
          </p:nvPr>
        </p:nvSpPr>
        <p:spPr/>
        <p:txBody>
          <a:bodyPr/>
          <a:lstStyle/>
          <a:p>
            <a:r>
              <a:t>脑肽胶囊抑制氧化应激损伤的机制：</a:t>
            </a:r>
          </a:p>
        </p:txBody>
      </p:sp>
      <p:sp>
        <p:nvSpPr>
          <p:cNvPr id="4" name="Content Placeholder 3"/>
          <p:cNvSpPr>
            <a:spLocks noGrp="1"/>
          </p:cNvSpPr>
          <p:nvPr>
            <p:ph sz="half" idx="2"/>
          </p:nvPr>
        </p:nvSpPr>
        <p:spPr/>
        <p:txBody>
          <a:bodyPr/>
          <a:lstStyle/>
          <a:p>
            <a:r>
              <a:t>1. 脑肽胶囊是一种天然的抗氧化剂，可以清除氧自由基和脂质过氧化物，保护神经细胞免受氧化应激损伤。</a:t>
            </a:r>
          </a:p>
          <a:p>
            <a:r>
              <a:t>2. 脑肽胶囊可以诱导神经细胞产生谷胱甘肽过氧化物酶（GPx）和超氧化物歧化酶（SOD），从而增强神经细胞的抗氧化能力。</a:t>
            </a:r>
          </a:p>
          <a:p>
            <a:r>
              <a:t>3. 脑肽胶囊可以抑制细胞凋亡，保护神经细胞免受凋亡因子诱导的损伤。</a:t>
            </a:r>
          </a:p>
        </p:txBody>
      </p:sp>
      <p:sp>
        <p:nvSpPr>
          <p:cNvPr id="5" name="Text Placeholder 4"/>
          <p:cNvSpPr>
            <a:spLocks noGrp="1"/>
          </p:cNvSpPr>
          <p:nvPr>
            <p:ph type="body" idx="3"/>
          </p:nvPr>
        </p:nvSpPr>
        <p:spPr/>
        <p:txBody>
          <a:bodyPr/>
          <a:lstStyle/>
          <a:p>
            <a:r>
              <a:t>脑肽胶囊抑制神经炎症：</a:t>
            </a:r>
          </a:p>
        </p:txBody>
      </p:sp>
      <p:sp>
        <p:nvSpPr>
          <p:cNvPr id="6" name="Content Placeholder 5"/>
          <p:cNvSpPr>
            <a:spLocks noGrp="1"/>
          </p:cNvSpPr>
          <p:nvPr>
            <p:ph sz="half" idx="4"/>
          </p:nvPr>
        </p:nvSpPr>
        <p:spPr/>
        <p:txBody>
          <a:bodyPr/>
          <a:lstStyle/>
          <a:p>
            <a:r>
              <a:t>1. 脑肽胶囊可以抑制小胶质细胞的活化，抑制炎症因子的释放，从而抑制神经炎症反应。</a:t>
            </a:r>
          </a:p>
          <a:p>
            <a:r>
              <a:t>2. 脑肽胶囊可以促进神经元释放抗炎因子，如脑源性神经营养因子（BDNF），从而抑制神经炎症反应。</a:t>
            </a:r>
          </a:p>
          <a:p>
            <a:r>
              <a:t>3. 脑肽胶囊可以抑制β-淀粉样蛋白的聚集，从而抑制神经炎症反应。</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脑肽胶囊抑制氧化应激损伤</a:t>
            </a:r>
          </a:p>
        </p:txBody>
      </p:sp>
      <p:sp>
        <p:nvSpPr>
          <p:cNvPr id="3" name="Text Placeholder 2"/>
          <p:cNvSpPr>
            <a:spLocks noGrp="1"/>
          </p:cNvSpPr>
          <p:nvPr>
            <p:ph type="body" idx="1"/>
          </p:nvPr>
        </p:nvSpPr>
        <p:spPr/>
        <p:txBody>
          <a:bodyPr/>
          <a:lstStyle/>
          <a:p>
            <a:r>
              <a:t>脑肽胶囊促进神经再生：</a:t>
            </a:r>
          </a:p>
        </p:txBody>
      </p:sp>
      <p:sp>
        <p:nvSpPr>
          <p:cNvPr id="4" name="Content Placeholder 3"/>
          <p:cNvSpPr>
            <a:spLocks noGrp="1"/>
          </p:cNvSpPr>
          <p:nvPr>
            <p:ph sz="half" idx="2"/>
          </p:nvPr>
        </p:nvSpPr>
        <p:spPr/>
        <p:txBody>
          <a:bodyPr/>
          <a:lstStyle/>
          <a:p>
            <a:r>
              <a:t>1. 脑肽胶囊可以促进神经干细胞的增殖和分化，从而促进神经再生。</a:t>
            </a:r>
          </a:p>
          <a:p>
            <a:r>
              <a:t>2. 脑肽胶囊可以促进神经元的轴突和树突的生长，从而促进神经再生。</a:t>
            </a:r>
          </a:p>
          <a:p>
            <a:r>
              <a:t>3. 脑肽胶囊可以促进神经突触的形成，从而促进神经再生。</a:t>
            </a:r>
          </a:p>
        </p:txBody>
      </p:sp>
      <p:sp>
        <p:nvSpPr>
          <p:cNvPr id="5" name="Text Placeholder 4"/>
          <p:cNvSpPr>
            <a:spLocks noGrp="1"/>
          </p:cNvSpPr>
          <p:nvPr>
            <p:ph type="body" idx="3"/>
          </p:nvPr>
        </p:nvSpPr>
        <p:spPr/>
        <p:txBody>
          <a:bodyPr/>
          <a:lstStyle/>
          <a:p>
            <a:r>
              <a:t>脑肽胶囊改善认知功能：</a:t>
            </a:r>
          </a:p>
        </p:txBody>
      </p:sp>
      <p:sp>
        <p:nvSpPr>
          <p:cNvPr id="6" name="Content Placeholder 5"/>
          <p:cNvSpPr>
            <a:spLocks noGrp="1"/>
          </p:cNvSpPr>
          <p:nvPr>
            <p:ph sz="half" idx="4"/>
          </p:nvPr>
        </p:nvSpPr>
        <p:spPr/>
        <p:txBody>
          <a:bodyPr/>
          <a:lstStyle/>
          <a:p>
            <a:r>
              <a:t>1. 脑肽胶囊可以改善学习和记忆能力，提高认知功能。</a:t>
            </a:r>
          </a:p>
          <a:p>
            <a:r>
              <a:t>2. 脑肽胶囊可以改善注意力和集中力，提高认知功能。</a:t>
            </a:r>
          </a:p>
          <a:p>
            <a:r>
              <a:t>3. 脑肽胶囊可以改善言语能力和社交能力，提高认知功能。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脑肽胶囊抑制氧化应激损伤</a:t>
            </a:r>
          </a:p>
        </p:txBody>
      </p:sp>
      <p:sp>
        <p:nvSpPr>
          <p:cNvPr id="3" name="Text Placeholder 2"/>
          <p:cNvSpPr>
            <a:spLocks noGrp="1"/>
          </p:cNvSpPr>
          <p:nvPr>
            <p:ph type="body" idx="1"/>
          </p:nvPr>
        </p:nvSpPr>
        <p:spPr/>
        <p:txBody>
          <a:bodyPr/>
          <a:lstStyle/>
          <a:p>
            <a:r>
              <a:t>脑肽胶囊减少β-淀粉样蛋白的沉积：</a:t>
            </a:r>
          </a:p>
        </p:txBody>
      </p:sp>
      <p:sp>
        <p:nvSpPr>
          <p:cNvPr id="4" name="Content Placeholder 3"/>
          <p:cNvSpPr>
            <a:spLocks noGrp="1"/>
          </p:cNvSpPr>
          <p:nvPr>
            <p:ph sz="half" idx="2"/>
          </p:nvPr>
        </p:nvSpPr>
        <p:spPr/>
        <p:txBody>
          <a:bodyPr/>
          <a:lstStyle/>
          <a:p>
            <a:r>
              <a:t>1. 脑肽胶囊可以通过抑制β-淀粉样蛋白的生成，减少β-淀粉样蛋白的沉积。</a:t>
            </a:r>
          </a:p>
          <a:p>
            <a:r>
              <a:t>2. 脑肽胶囊可以通过促进β-淀粉样蛋白的降解，减少β-淀粉样蛋白的沉积。</a:t>
            </a:r>
          </a:p>
          <a:p>
            <a:r>
              <a:t>3. 脑肽胶囊可以通过促进β-淀粉样蛋白的清除，减少β-淀粉样蛋白的沉积。</a:t>
            </a:r>
          </a:p>
        </p:txBody>
      </p:sp>
      <p:sp>
        <p:nvSpPr>
          <p:cNvPr id="5" name="Text Placeholder 4"/>
          <p:cNvSpPr>
            <a:spLocks noGrp="1"/>
          </p:cNvSpPr>
          <p:nvPr>
            <p:ph type="body" idx="3"/>
          </p:nvPr>
        </p:nvSpPr>
        <p:spPr/>
        <p:txBody>
          <a:bodyPr/>
          <a:lstStyle/>
          <a:p>
            <a:r>
              <a:t>脑肽胶囊保护神经细胞免受谷氨酸毒性：</a:t>
            </a:r>
          </a:p>
        </p:txBody>
      </p:sp>
      <p:sp>
        <p:nvSpPr>
          <p:cNvPr id="6" name="Content Placeholder 5"/>
          <p:cNvSpPr>
            <a:spLocks noGrp="1"/>
          </p:cNvSpPr>
          <p:nvPr>
            <p:ph sz="half" idx="4"/>
          </p:nvPr>
        </p:nvSpPr>
        <p:spPr/>
        <p:txBody>
          <a:bodyPr/>
          <a:lstStyle/>
          <a:p>
            <a:r>
              <a:t>1. 脑肽胶囊可以通过抑制谷氨酸的释放，保护神经细胞免受谷氨酸毒性。</a:t>
            </a:r>
          </a:p>
          <a:p>
            <a:r>
              <a:t>2. 脑肽胶囊可以通过促进谷氨酸的再摄取，保护神经细胞免受谷氨酸毒性。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脑肽胶囊促进神经元修复</a:t>
            </a:r>
          </a:p>
        </p:txBody>
      </p:sp>
      <p:sp>
        <p:nvSpPr>
          <p:cNvPr id="3" name="Subtitle 2"/>
          <p:cNvSpPr>
            <a:spLocks noGrp="1"/>
          </p:cNvSpPr>
          <p:nvPr>
            <p:ph type="subTitle" idx="1"/>
          </p:nvPr>
        </p:nvSpPr>
        <p:spPr/>
        <p:txBody>
          <a:bodyPr/>
          <a:lstStyle/>
          <a:p>
            <a:r>
              <a:t>脑肽胶囊对阿尔茨海默病的作用机制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脑肽胶囊促进神经元修复</a:t>
            </a:r>
          </a:p>
        </p:txBody>
      </p:sp>
      <p:sp>
        <p:nvSpPr>
          <p:cNvPr id="3" name="Text Placeholder 2"/>
          <p:cNvSpPr>
            <a:spLocks noGrp="1"/>
          </p:cNvSpPr>
          <p:nvPr>
            <p:ph type="body" idx="1"/>
          </p:nvPr>
        </p:nvSpPr>
        <p:spPr/>
        <p:txBody>
          <a:bodyPr/>
          <a:lstStyle/>
          <a:p>
            <a:r>
              <a:t>脑肽胶囊对神经元修复的分子机制</a:t>
            </a:r>
          </a:p>
        </p:txBody>
      </p:sp>
      <p:sp>
        <p:nvSpPr>
          <p:cNvPr id="4" name="Content Placeholder 3"/>
          <p:cNvSpPr>
            <a:spLocks noGrp="1"/>
          </p:cNvSpPr>
          <p:nvPr>
            <p:ph sz="half" idx="2"/>
          </p:nvPr>
        </p:nvSpPr>
        <p:spPr/>
        <p:txBody>
          <a:bodyPr/>
          <a:lstStyle/>
          <a:p>
            <a:r>
              <a:t>1. 脑肽胶囊可通过调节神经生长因子（NGF）和脑源性神经营养因子（BDNF）等神经营养因子的表达，促进神经元的修复和再生。NGF和BDNF是重要的神经生长因子，参与神经元的分化、发育和存活。脑肽胶囊可上调NGF和BDNF的表达，从而促进神经元的生长和修复。</a:t>
            </a:r>
          </a:p>
          <a:p>
            <a:r>
              <a:t>2. 脑肽胶囊可以抑制谷氨酸能神经毒性，保护神经元免受损害。谷氨酸是中枢神经系统的主要兴奋性神经递质，过多的谷氨酸释放会导致神经元兴奋性毒性，引起神经元损伤和死亡。脑肽胶囊可降低谷氨酸的释放，减少神经元兴奋性毒性，从而保护神经元免受损害。</a:t>
            </a:r>
          </a:p>
          <a:p>
            <a:r>
              <a:t>3. 脑肽胶囊可以改善脑微循环，促进神经元的营养供应。脑微循环障碍是阿尔茨海默病的重要发病机制之一。脑肽胶囊可改善脑微循环，增加脑血流量，促进神经元的营养供应，从而改善神经元的生存和功能。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脑肽胶囊促进神经元修复</a:t>
            </a:r>
          </a:p>
        </p:txBody>
      </p:sp>
      <p:sp>
        <p:nvSpPr>
          <p:cNvPr id="3" name="Text Placeholder 2"/>
          <p:cNvSpPr>
            <a:spLocks noGrp="1"/>
          </p:cNvSpPr>
          <p:nvPr>
            <p:ph type="body" idx="1"/>
          </p:nvPr>
        </p:nvSpPr>
        <p:spPr/>
        <p:txBody>
          <a:bodyPr/>
          <a:lstStyle/>
          <a:p>
            <a:r>
              <a:t>脑肽胶囊对神经元修复的细胞机制</a:t>
            </a:r>
          </a:p>
        </p:txBody>
      </p:sp>
      <p:sp>
        <p:nvSpPr>
          <p:cNvPr id="4" name="Content Placeholder 3"/>
          <p:cNvSpPr>
            <a:spLocks noGrp="1"/>
          </p:cNvSpPr>
          <p:nvPr>
            <p:ph sz="half" idx="2"/>
          </p:nvPr>
        </p:nvSpPr>
        <p:spPr/>
        <p:txBody>
          <a:bodyPr/>
          <a:lstStyle/>
          <a:p>
            <a:r>
              <a:t>1. 脑肽胶囊可以促进神经干细胞的增殖和分化，生成新的神经元。神经干细胞是具有自我更新和分化潜能的细胞，可以分化为神经元、少突胶质细胞和星形胶质细胞。脑肽胶囊可以促进神经干细胞的增殖和分化，生成新的神经元，补充因阿尔茨海默病而丢失的神经元，从而改善神经功能。</a:t>
            </a:r>
          </a:p>
          <a:p>
            <a:r>
              <a:t>2. 脑肽胶囊可以促进神经元的突触可塑性，增强神经元之间的连接。突触可塑性是指突触连接的强度和结构发生变化的能力，是学习和记忆的基础。脑肽胶囊可以促进神经元的突触可塑性，增强神经元之间的连接，从而改善认知功能。</a:t>
            </a:r>
          </a:p>
          <a:p>
            <a:r>
              <a:t>3. 脑肽胶囊可以抑制神经炎症，保护神经元免受损伤。神经炎症是阿尔茨海默病的重要发病机制之一。脑肽胶囊可以抑制神经炎症，减少炎性因子的释放，从而保护神经元免受损伤。</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https://d.book118.com/725202310300011124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脑肽胶囊改善神经递质水平</vt:lpstr>
      <vt:lpstr> 脑肽胶囊改善神经递质水平</vt:lpstr>
      <vt:lpstr> 脑肽胶囊改善神经递质水平</vt:lpstr>
      <vt:lpstr> 脑肽胶囊调节神经炎症反应</vt:lpstr>
      <vt:lpstr> 脑肽胶囊调节神经炎症反应</vt:lpstr>
      <vt:lpstr> 脑肽胶囊调节神经炎症反应</vt:lpstr>
      <vt:lpstr> 脑肽胶囊调节神经炎症反应</vt:lpstr>
      <vt:lpstr> 脑肽胶囊抑制氧化应激损伤</vt:lpstr>
      <vt:lpstr> 脑肽胶囊抑制氧化应激损伤</vt:lpstr>
      <vt:lpstr> 脑肽胶囊抑制氧化应激损伤</vt:lpstr>
      <vt:lpstr> 脑肽胶囊抑制氧化应激损伤</vt:lpstr>
      <vt:lpstr> 脑肽胶囊促进神经元修复</vt:lpstr>
      <vt:lpstr> 脑肽胶囊促进神经元修复</vt:lpstr>
      <vt:lpstr> 脑肽胶囊促进神经元修复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2024-09-29T02:03:55.082</cp:lastPrinted>
  <dcterms:created xsi:type="dcterms:W3CDTF">2024-09-28T18:03:55Z</dcterms:created>
  <dcterms:modified xsi:type="dcterms:W3CDTF">2024-09-28T18:03:57Z</dcterms:modified>
</cp:coreProperties>
</file>