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0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34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84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84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image" Target="../media/image1.png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tags" Target="../tags/tag40.xml" /><Relationship Id="rId15" Type="http://schemas.openxmlformats.org/officeDocument/2006/relationships/tags" Target="../tags/tag41.xml" /><Relationship Id="rId16" Type="http://schemas.openxmlformats.org/officeDocument/2006/relationships/tags" Target="../tags/tag42.xml" /><Relationship Id="rId17" Type="http://schemas.openxmlformats.org/officeDocument/2006/relationships/tags" Target="../tags/tag43.xml" /><Relationship Id="rId18" Type="http://schemas.openxmlformats.org/officeDocument/2006/relationships/tags" Target="../tags/tag44.xml" /><Relationship Id="rId19" Type="http://schemas.openxmlformats.org/officeDocument/2006/relationships/tags" Target="../tags/tag45.xml" /><Relationship Id="rId2" Type="http://schemas.openxmlformats.org/officeDocument/2006/relationships/tags" Target="../tags/tag28.xml" /><Relationship Id="rId20" Type="http://schemas.openxmlformats.org/officeDocument/2006/relationships/tags" Target="../tags/tag46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ags" Target="../tags/tag65.xml" /><Relationship Id="rId2" Type="http://schemas.openxmlformats.org/officeDocument/2006/relationships/tags" Target="../tags/tag48.xml" /><Relationship Id="rId20" Type="http://schemas.openxmlformats.org/officeDocument/2006/relationships/tags" Target="../tags/tag66.xml" /><Relationship Id="rId21" Type="http://schemas.openxmlformats.org/officeDocument/2006/relationships/image" Target="../media/image2.png" /><Relationship Id="rId22" Type="http://schemas.openxmlformats.org/officeDocument/2006/relationships/tags" Target="../tags/tag67.xml" /><Relationship Id="rId23" Type="http://schemas.openxmlformats.org/officeDocument/2006/relationships/tags" Target="../tags/tag68.xml" /><Relationship Id="rId24" Type="http://schemas.openxmlformats.org/officeDocument/2006/relationships/tags" Target="../tags/tag69.xml" /><Relationship Id="rId25" Type="http://schemas.openxmlformats.org/officeDocument/2006/relationships/tags" Target="../tags/tag70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tags" Target="../tags/tag88.xml" /><Relationship Id="rId19" Type="http://schemas.openxmlformats.org/officeDocument/2006/relationships/image" Target="../media/image2.png" /><Relationship Id="rId2" Type="http://schemas.openxmlformats.org/officeDocument/2006/relationships/tags" Target="../tags/tag72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image" Target="../media/image1.png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2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150DD-98F7-402A-8FB6-B3A73CAA2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0E06D-CBC4-42C5-98BF-2135666EE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394D0-C871-48D1-B23F-E19A46AFE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23733-4B34-4F42-9355-34BC265FB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018AFE-6487-4211-8250-BF21D2652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A37454-6FD8-4204-9FBE-D2AD1A076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EE02FF-E90A-4E9F-BB34-45C123A89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8A95B-594F-4CFB-B904-B213D1324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30455-2AAE-466D-A9D0-841A99B76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AD53D-FC47-4D0D-AA3F-FE7F3B69C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ACC1A-D3E6-4C49-8662-CFE4D12D4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98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0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2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4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8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0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2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4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6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矩形 4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2" name="矩形 2248"/>
          <p:cNvSpPr/>
          <p:nvPr>
            <p:custDataLst>
              <p:tags r:id="rId14"/>
            </p:custDataLst>
          </p:nvPr>
        </p:nvSpPr>
        <p:spPr>
          <a:xfrm>
            <a:off x="875030" y="5120640"/>
            <a:ext cx="2585720" cy="457200"/>
          </a:xfrm>
          <a:prstGeom prst="rect">
            <a:avLst/>
          </a:prstGeom>
          <a:solidFill>
            <a:schemeClr val="lt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4" name="署名"/>
          <p:cNvSpPr txBox="1">
            <a:spLocks noGrp="1"/>
          </p:cNvSpPr>
          <p:nvPr>
            <p:ph type="body" idx="14"/>
            <p:custDataLst>
              <p:tags r:id="rId15"/>
            </p:custDataLst>
          </p:nvPr>
        </p:nvSpPr>
        <p:spPr>
          <a:xfrm>
            <a:off x="875030" y="5135880"/>
            <a:ext cx="258572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3" hasCustomPrompt="1"/>
            <p:custDataLst>
              <p:tags r:id="rId16"/>
            </p:custDataLst>
          </p:nvPr>
        </p:nvSpPr>
        <p:spPr>
          <a:xfrm>
            <a:off x="962660" y="3249930"/>
            <a:ext cx="4175760" cy="11525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strike="noStrike" kern="0" cap="none" spc="100" normalizeH="0" baseline="0" noProof="1">
                <a:solidFill>
                  <a:schemeClr val="accent3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9" hasCustomPrompt="1"/>
            <p:custDataLst>
              <p:tags r:id="rId17"/>
            </p:custDataLst>
          </p:nvPr>
        </p:nvSpPr>
        <p:spPr>
          <a:xfrm>
            <a:off x="962660" y="1246505"/>
            <a:ext cx="11229340" cy="13569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30" name="任意多边形: 形状 8"/>
          <p:cNvSpPr/>
          <p:nvPr>
            <p:custDataLst>
              <p:tags r:id="rId18"/>
            </p:custDataLst>
          </p:nvPr>
        </p:nvSpPr>
        <p:spPr>
          <a:xfrm>
            <a:off x="0" y="0"/>
            <a:ext cx="12192000" cy="1548130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732" name="矩形 7"/>
          <p:cNvSpPr/>
          <p:nvPr>
            <p:custDataLst>
              <p:tags r:id="rId19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4" name="椭圆 21"/>
          <p:cNvSpPr/>
          <p:nvPr>
            <p:custDataLst>
              <p:tags r:id="rId20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椭圆 22"/>
          <p:cNvSpPr/>
          <p:nvPr>
            <p:custDataLst>
              <p:tags r:id="rId21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2266"/>
          <p:cNvCxnSpPr/>
          <p:nvPr>
            <p:custDataLst>
              <p:tags r:id="rId22"/>
            </p:custDataLst>
          </p:nvPr>
        </p:nvCxnSpPr>
        <p:spPr>
          <a:xfrm>
            <a:off x="1002665" y="4638040"/>
            <a:ext cx="441325" cy="0"/>
          </a:xfrm>
          <a:prstGeom prst="line">
            <a:avLst/>
          </a:prstGeom>
          <a:ln w="3810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6" descr="资源 2@4x-8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/>
          <a:srcRect r="-524"/>
          <a:stretch>
            <a:fillRect/>
          </a:stretch>
        </p:blipFill>
        <p:spPr>
          <a:xfrm>
            <a:off x="4638675" y="3102610"/>
            <a:ext cx="7567295" cy="3547745"/>
          </a:xfrm>
          <a:prstGeom prst="rect">
            <a:avLst/>
          </a:prstGeom>
        </p:spPr>
      </p:pic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矩形 17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46" name="矩形 18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4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0" name="矩形 19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6" name="矩形 20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8" name="矩形 21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4"/>
            <p:custDataLst>
              <p:tags r:id="rId14"/>
            </p:custDataLst>
          </p:nvPr>
        </p:nvSpPr>
        <p:spPr>
          <a:xfrm>
            <a:off x="828040" y="1490345"/>
            <a:ext cx="1052830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/>
            <p:custDataLst>
              <p:tags r:id="rId15"/>
            </p:custDataLst>
          </p:nvPr>
        </p:nvSpPr>
        <p:spPr>
          <a:xfrm>
            <a:off x="770890" y="340360"/>
            <a:ext cx="10673080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椭圆 7"/>
          <p:cNvSpPr/>
          <p:nvPr>
            <p:custDataLst>
              <p:tags r:id="rId16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76" name="椭圆 22"/>
          <p:cNvSpPr/>
          <p:nvPr>
            <p:custDataLst>
              <p:tags r:id="rId17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86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8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0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6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8" name="矩形 1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8" hasCustomPrompt="1"/>
            <p:custDataLst>
              <p:tags r:id="rId14"/>
            </p:custDataLst>
          </p:nvPr>
        </p:nvSpPr>
        <p:spPr>
          <a:xfrm>
            <a:off x="922655" y="2357120"/>
            <a:ext cx="1844675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0" cap="none" spc="100" normalizeH="0" baseline="0" noProof="1">
                <a:solidFill>
                  <a:schemeClr val="accent3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dist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7" hasCustomPrompt="1"/>
            <p:custDataLst>
              <p:tags r:id="rId15"/>
            </p:custDataLst>
          </p:nvPr>
        </p:nvSpPr>
        <p:spPr>
          <a:xfrm>
            <a:off x="827405" y="840105"/>
            <a:ext cx="5486400" cy="13512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814" name="任意多边形: 形状 8"/>
          <p:cNvSpPr/>
          <p:nvPr>
            <p:custDataLst>
              <p:tags r:id="rId16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816" name="矩形 5"/>
          <p:cNvSpPr/>
          <p:nvPr>
            <p:custDataLst>
              <p:tags r:id="rId17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18" name="椭圆 21"/>
          <p:cNvSpPr/>
          <p:nvPr>
            <p:custDataLst>
              <p:tags r:id="rId18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20" name="椭圆 22"/>
          <p:cNvSpPr/>
          <p:nvPr>
            <p:custDataLst>
              <p:tags r:id="rId19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1" name="直接连接符 2266"/>
          <p:cNvCxnSpPr/>
          <p:nvPr>
            <p:custDataLst>
              <p:tags r:id="rId20"/>
            </p:custDataLst>
          </p:nvPr>
        </p:nvCxnSpPr>
        <p:spPr>
          <a:xfrm>
            <a:off x="949510" y="2211802"/>
            <a:ext cx="441064" cy="0"/>
          </a:xfrm>
          <a:prstGeom prst="line">
            <a:avLst/>
          </a:prstGeom>
          <a:ln w="3810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7" descr="资源 3@4x-8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471410" y="1167130"/>
            <a:ext cx="3862070" cy="2467610"/>
          </a:xfrm>
          <a:prstGeom prst="rect">
            <a:avLst/>
          </a:prstGeom>
        </p:spPr>
      </p:pic>
      <p:sp>
        <p:nvSpPr>
          <p:cNvPr id="1048822" name="日期占位符 2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3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4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矩形 13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0" name="矩形 12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2" name="矩形 14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4" name="矩形 15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6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8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0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2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8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0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2" name="矩形 18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4" name="任意多边形: 形状 8"/>
          <p:cNvSpPr/>
          <p:nvPr>
            <p:custDataLst>
              <p:tags r:id="rId14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856" name="椭圆 21"/>
          <p:cNvSpPr/>
          <p:nvPr>
            <p:custDataLst>
              <p:tags r:id="rId15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8" name="椭圆 22"/>
          <p:cNvSpPr/>
          <p:nvPr>
            <p:custDataLst>
              <p:tags r:id="rId16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60" name="节编号"/>
          <p:cNvSpPr txBox="1">
            <a:spLocks noGrp="1"/>
          </p:cNvSpPr>
          <p:nvPr>
            <p:ph type="body" idx="5" hasCustomPrompt="1"/>
            <p:custDataLst>
              <p:tags r:id="rId17"/>
            </p:custDataLst>
          </p:nvPr>
        </p:nvSpPr>
        <p:spPr>
          <a:xfrm>
            <a:off x="871220" y="1838325"/>
            <a:ext cx="8157210" cy="12731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solidFill>
                  <a:schemeClr val="accent3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862" name="标题"/>
          <p:cNvSpPr txBox="1">
            <a:spLocks noGrp="1"/>
          </p:cNvSpPr>
          <p:nvPr>
            <p:ph type="title" idx="4" hasCustomPrompt="1"/>
            <p:custDataLst>
              <p:tags r:id="rId18"/>
            </p:custDataLst>
          </p:nvPr>
        </p:nvSpPr>
        <p:spPr>
          <a:xfrm>
            <a:off x="871220" y="3528695"/>
            <a:ext cx="5754370" cy="24803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57" name="图片 8" descr="资源 3@4x-8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6110605" y="2806065"/>
            <a:ext cx="6081395" cy="3886200"/>
          </a:xfrm>
          <a:prstGeom prst="rect">
            <a:avLst/>
          </a:prstGeom>
        </p:spPr>
      </p:pic>
      <p:cxnSp>
        <p:nvCxnSpPr>
          <p:cNvPr id="3145733" name="直接连接符 6"/>
          <p:cNvCxnSpPr/>
          <p:nvPr>
            <p:custDataLst>
              <p:tags r:id="rId21"/>
            </p:custDataLst>
          </p:nvPr>
        </p:nvCxnSpPr>
        <p:spPr>
          <a:xfrm>
            <a:off x="949510" y="3259552"/>
            <a:ext cx="441064" cy="0"/>
          </a:xfrm>
          <a:prstGeom prst="line">
            <a:avLst/>
          </a:prstGeom>
          <a:ln w="5715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矩形 7"/>
          <p:cNvSpPr/>
          <p:nvPr>
            <p:custDataLst>
              <p:tags r:id="rId22"/>
            </p:custDataLst>
          </p:nvPr>
        </p:nvSpPr>
        <p:spPr>
          <a:xfrm>
            <a:off x="635" y="6692265"/>
            <a:ext cx="12191365" cy="16573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8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0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矩形 18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4" name="矩形 17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6" name="矩形 1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8" name="矩形 13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0" name="矩形 10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2" name="矩形 11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4" name="矩形 12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6" name="矩形 2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8" name="矩形 23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0" name="矩形 24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2" name="矩形 25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4" name="矩形 30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6" name="矩形 33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8" name="正文"/>
          <p:cNvSpPr txBox="1">
            <a:spLocks noGrp="1"/>
          </p:cNvSpPr>
          <p:nvPr>
            <p:ph idx="5"/>
            <p:custDataLst>
              <p:tags r:id="rId14"/>
            </p:custDataLst>
          </p:nvPr>
        </p:nvSpPr>
        <p:spPr>
          <a:xfrm>
            <a:off x="6406515" y="1490345"/>
            <a:ext cx="4944745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00" name="正文"/>
          <p:cNvSpPr txBox="1">
            <a:spLocks noGrp="1"/>
          </p:cNvSpPr>
          <p:nvPr>
            <p:ph idx="4"/>
            <p:custDataLst>
              <p:tags r:id="rId15"/>
            </p:custDataLst>
          </p:nvPr>
        </p:nvSpPr>
        <p:spPr>
          <a:xfrm>
            <a:off x="873760" y="1490345"/>
            <a:ext cx="4944745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02" name="标题"/>
          <p:cNvSpPr txBox="1">
            <a:spLocks noGrp="1"/>
          </p:cNvSpPr>
          <p:nvPr>
            <p:ph type="title" idx="3"/>
            <p:custDataLst>
              <p:tags r:id="rId16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04" name="椭圆 14"/>
          <p:cNvSpPr/>
          <p:nvPr>
            <p:custDataLst>
              <p:tags r:id="rId17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06" name="椭圆 22"/>
          <p:cNvSpPr/>
          <p:nvPr>
            <p:custDataLst>
              <p:tags r:id="rId18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08" name="日期占位符 4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5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6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矩形 22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16" name="矩形 21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18" name="矩形 20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0" name="矩形 19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2" name="矩形 1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4" name="矩形 17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6" name="矩形 16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8" name="矩形 24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0" name="矩形 25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2" name="矩形 30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4" name="矩形 3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6" name="矩形 3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8" name="矩形 36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40" name="正文"/>
          <p:cNvSpPr txBox="1">
            <a:spLocks noGrp="1"/>
          </p:cNvSpPr>
          <p:nvPr>
            <p:ph idx="7"/>
            <p:custDataLst>
              <p:tags r:id="rId14"/>
            </p:custDataLst>
          </p:nvPr>
        </p:nvSpPr>
        <p:spPr>
          <a:xfrm>
            <a:off x="6242050" y="1854200"/>
            <a:ext cx="5114290" cy="439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42" name="标题"/>
          <p:cNvSpPr txBox="1">
            <a:spLocks noGrp="1"/>
          </p:cNvSpPr>
          <p:nvPr>
            <p:ph type="title" idx="6"/>
            <p:custDataLst>
              <p:tags r:id="rId15"/>
            </p:custDataLst>
          </p:nvPr>
        </p:nvSpPr>
        <p:spPr>
          <a:xfrm>
            <a:off x="6242050" y="1388745"/>
            <a:ext cx="5113655" cy="4394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44" name="正文"/>
          <p:cNvSpPr txBox="1">
            <a:spLocks noGrp="1"/>
          </p:cNvSpPr>
          <p:nvPr>
            <p:ph idx="5"/>
            <p:custDataLst>
              <p:tags r:id="rId16"/>
            </p:custDataLst>
          </p:nvPr>
        </p:nvSpPr>
        <p:spPr>
          <a:xfrm>
            <a:off x="855980" y="1854200"/>
            <a:ext cx="5114290" cy="439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46" name="标题"/>
          <p:cNvSpPr txBox="1">
            <a:spLocks noGrp="1"/>
          </p:cNvSpPr>
          <p:nvPr>
            <p:ph type="title" idx="4"/>
            <p:custDataLst>
              <p:tags r:id="rId17"/>
            </p:custDataLst>
          </p:nvPr>
        </p:nvSpPr>
        <p:spPr>
          <a:xfrm>
            <a:off x="855980" y="1388745"/>
            <a:ext cx="5113655" cy="4394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48" name="标题"/>
          <p:cNvSpPr txBox="1">
            <a:spLocks noGrp="1"/>
          </p:cNvSpPr>
          <p:nvPr>
            <p:ph type="title" idx="3"/>
            <p:custDataLst>
              <p:tags r:id="rId18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50" name="椭圆 14"/>
          <p:cNvSpPr/>
          <p:nvPr>
            <p:custDataLst>
              <p:tags r:id="rId19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52" name="椭圆 22"/>
          <p:cNvSpPr/>
          <p:nvPr>
            <p:custDataLst>
              <p:tags r:id="rId20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54" name="日期占位符 6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7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8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16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2" name="矩形 9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4" name="矩形 7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6" name="矩形 8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8" name="矩形 10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0" name="矩形 11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2" name="矩形 12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4" name="矩形 13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6" name="矩形 1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8" name="矩形 22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0" name="矩形 2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2" name="矩形 2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4" name="矩形 25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6" name="标题"/>
          <p:cNvSpPr txBox="1">
            <a:spLocks noGrp="1"/>
          </p:cNvSpPr>
          <p:nvPr>
            <p:ph type="title" idx="3"/>
            <p:custDataLst>
              <p:tags r:id="rId14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88" name="椭圆 5"/>
          <p:cNvSpPr/>
          <p:nvPr>
            <p:custDataLst>
              <p:tags r:id="rId15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90" name="椭圆 22"/>
          <p:cNvSpPr/>
          <p:nvPr>
            <p:custDataLst>
              <p:tags r:id="rId16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92" name="日期占位符 2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4" name="页脚占位符 3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96" name="灯片编号占位符 4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矩形 30"/>
          <p:cNvSpPr/>
          <p:nvPr>
            <p:custDataLst>
              <p:tags r:id="rId1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0" name="矩形 25"/>
          <p:cNvSpPr/>
          <p:nvPr>
            <p:custDataLst>
              <p:tags r:id="rId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2" name="矩形 24"/>
          <p:cNvSpPr/>
          <p:nvPr>
            <p:custDataLst>
              <p:tags r:id="rId3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4" name="矩形 23"/>
          <p:cNvSpPr/>
          <p:nvPr>
            <p:custDataLst>
              <p:tags r:id="rId4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6" name="矩形 22"/>
          <p:cNvSpPr/>
          <p:nvPr>
            <p:custDataLst>
              <p:tags r:id="rId5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8" name="矩形 14"/>
          <p:cNvSpPr/>
          <p:nvPr>
            <p:custDataLst>
              <p:tags r:id="rId6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0" name="矩形 13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2" name="矩形 12"/>
          <p:cNvSpPr/>
          <p:nvPr>
            <p:custDataLst>
              <p:tags r:id="rId8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4" name="矩形 11"/>
          <p:cNvSpPr/>
          <p:nvPr>
            <p:custDataLst>
              <p:tags r:id="rId9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6" name="矩形 10"/>
          <p:cNvSpPr/>
          <p:nvPr>
            <p:custDataLst>
              <p:tags r:id="rId10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8" name="矩形 9"/>
          <p:cNvSpPr/>
          <p:nvPr>
            <p:custDataLst>
              <p:tags r:id="rId11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0" name="矩形 16"/>
          <p:cNvSpPr/>
          <p:nvPr>
            <p:custDataLst>
              <p:tags r:id="rId1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2" name="矩形 17"/>
          <p:cNvSpPr/>
          <p:nvPr>
            <p:custDataLst>
              <p:tags r:id="rId13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4" name="日期占位符 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6" name="页脚占位符 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28" name="灯片编号占位符 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矩形 17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2" name="矩形 16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4" name="矩形 9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6" name="矩形 10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8" name="矩形 11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0" name="矩形 12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2" name="矩形 13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4" name="矩形 14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6" name="矩形 22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8" name="矩形 23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0" name="矩形 24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2" name="矩形 25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4" name="矩形 3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6" name="正文"/>
          <p:cNvSpPr txBox="1">
            <a:spLocks noGrp="1"/>
          </p:cNvSpPr>
          <p:nvPr>
            <p:ph idx="4"/>
            <p:custDataLst>
              <p:tags r:id="rId14"/>
            </p:custDataLst>
          </p:nvPr>
        </p:nvSpPr>
        <p:spPr>
          <a:xfrm>
            <a:off x="845820" y="491490"/>
            <a:ext cx="10500360" cy="576516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058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0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62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矩形 15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66" name="矩形 14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0" name="矩形 9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2" name="矩形 7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4" name="矩形 8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6" name="矩形 10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8" name="矩形 11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0" name="矩形 12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2" name="矩形 22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4" name="矩形 2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6" name="矩形 2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8" name="矩形 25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90" name="副标题"/>
          <p:cNvSpPr txBox="1">
            <a:spLocks noGrp="1"/>
          </p:cNvSpPr>
          <p:nvPr>
            <p:ph type="body" idx="4" hasCustomPrompt="1"/>
            <p:custDataLst>
              <p:tags r:id="rId14"/>
            </p:custDataLst>
          </p:nvPr>
        </p:nvSpPr>
        <p:spPr>
          <a:xfrm>
            <a:off x="802640" y="994410"/>
            <a:ext cx="10481945" cy="4927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accent3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092" name="标题"/>
          <p:cNvSpPr txBox="1">
            <a:spLocks noGrp="1"/>
          </p:cNvSpPr>
          <p:nvPr>
            <p:ph type="title" idx="3"/>
            <p:custDataLst>
              <p:tags r:id="rId15"/>
            </p:custDataLst>
          </p:nvPr>
        </p:nvSpPr>
        <p:spPr>
          <a:xfrm>
            <a:off x="770890" y="340360"/>
            <a:ext cx="10586085" cy="654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094" name="椭圆 20"/>
          <p:cNvSpPr/>
          <p:nvPr>
            <p:custDataLst>
              <p:tags r:id="rId16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096" name="椭圆 22"/>
          <p:cNvSpPr/>
          <p:nvPr>
            <p:custDataLst>
              <p:tags r:id="rId17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098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00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02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06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0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0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6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8" name="矩形 4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30" name="矩形 2248"/>
          <p:cNvSpPr/>
          <p:nvPr>
            <p:custDataLst>
              <p:tags r:id="rId14"/>
            </p:custDataLst>
          </p:nvPr>
        </p:nvSpPr>
        <p:spPr>
          <a:xfrm>
            <a:off x="4570095" y="2708275"/>
            <a:ext cx="3051810" cy="457200"/>
          </a:xfrm>
          <a:prstGeom prst="rect">
            <a:avLst/>
          </a:prstGeom>
          <a:solidFill>
            <a:schemeClr val="lt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32" name="署名"/>
          <p:cNvSpPr txBox="1">
            <a:spLocks noGrp="1"/>
          </p:cNvSpPr>
          <p:nvPr>
            <p:ph type="body" idx="7"/>
            <p:custDataLst>
              <p:tags r:id="rId15"/>
            </p:custDataLst>
          </p:nvPr>
        </p:nvSpPr>
        <p:spPr>
          <a:xfrm>
            <a:off x="4570095" y="2723515"/>
            <a:ext cx="30518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pic>
        <p:nvPicPr>
          <p:cNvPr id="2097159" name="图片 9" descr="资源 2@4x-8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rcRect r="-524"/>
          <a:stretch>
            <a:fillRect/>
          </a:stretch>
        </p:blipFill>
        <p:spPr>
          <a:xfrm>
            <a:off x="2908300" y="3583940"/>
            <a:ext cx="6557645" cy="3074035"/>
          </a:xfrm>
          <a:prstGeom prst="rect">
            <a:avLst/>
          </a:prstGeom>
        </p:spPr>
      </p:pic>
      <p:sp>
        <p:nvSpPr>
          <p:cNvPr id="1049134" name="标题"/>
          <p:cNvSpPr txBox="1">
            <a:spLocks noGrp="1"/>
          </p:cNvSpPr>
          <p:nvPr>
            <p:ph type="title" idx="5" hasCustomPrompt="1"/>
            <p:custDataLst>
              <p:tags r:id="rId18"/>
            </p:custDataLst>
          </p:nvPr>
        </p:nvSpPr>
        <p:spPr>
          <a:xfrm>
            <a:off x="802640" y="1271905"/>
            <a:ext cx="10587355" cy="12141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1" i="0" u="none" strike="noStrike" kern="0" cap="none" spc="6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136" name="任意多边形: 形状 8"/>
          <p:cNvSpPr/>
          <p:nvPr>
            <p:custDataLst>
              <p:tags r:id="rId19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9138" name="矩形 6"/>
          <p:cNvSpPr/>
          <p:nvPr>
            <p:custDataLst>
              <p:tags r:id="rId20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0" name="椭圆 21"/>
          <p:cNvSpPr/>
          <p:nvPr>
            <p:custDataLst>
              <p:tags r:id="rId21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2" name="椭圆 22"/>
          <p:cNvSpPr/>
          <p:nvPr>
            <p:custDataLst>
              <p:tags r:id="rId22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4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46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48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24" Type="http://schemas.openxmlformats.org/officeDocument/2006/relationships/tags" Target="../tags/tag247.xml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tags" Target="../tags/tag250.xml" /><Relationship Id="rId28" Type="http://schemas.openxmlformats.org/officeDocument/2006/relationships/tags" Target="../tags/tag251.xml" /><Relationship Id="rId29" Type="http://schemas.openxmlformats.org/officeDocument/2006/relationships/tags" Target="../tags/tag252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253.xml" /><Relationship Id="rId31" Type="http://schemas.openxmlformats.org/officeDocument/2006/relationships/tags" Target="../tags/tag254.xml" /><Relationship Id="rId32" Type="http://schemas.openxmlformats.org/officeDocument/2006/relationships/tags" Target="../tags/tag255.xml" /><Relationship Id="rId33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6"/>
          <p:cNvSpPr/>
          <p:nvPr>
            <p:custDataLst>
              <p:tags r:id="rId12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56" name="矩形 9"/>
          <p:cNvSpPr/>
          <p:nvPr>
            <p:custDataLst>
              <p:tags r:id="rId13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58" name="矩形 7"/>
          <p:cNvSpPr/>
          <p:nvPr>
            <p:custDataLst>
              <p:tags r:id="rId14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0" name="矩形 8"/>
          <p:cNvSpPr/>
          <p:nvPr>
            <p:custDataLst>
              <p:tags r:id="rId15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2" name="矩形 10"/>
          <p:cNvSpPr/>
          <p:nvPr>
            <p:custDataLst>
              <p:tags r:id="rId16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4" name="矩形 11"/>
          <p:cNvSpPr/>
          <p:nvPr>
            <p:custDataLst>
              <p:tags r:id="rId17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6" name="矩形 12"/>
          <p:cNvSpPr/>
          <p:nvPr>
            <p:custDataLst>
              <p:tags r:id="rId18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8" name="矩形 13"/>
          <p:cNvSpPr/>
          <p:nvPr>
            <p:custDataLst>
              <p:tags r:id="rId19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0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2" name="矩形 22"/>
          <p:cNvSpPr/>
          <p:nvPr>
            <p:custDataLst>
              <p:tags r:id="rId21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4" name="矩形 23"/>
          <p:cNvSpPr/>
          <p:nvPr>
            <p:custDataLst>
              <p:tags r:id="rId22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6" name="矩形 24"/>
          <p:cNvSpPr/>
          <p:nvPr>
            <p:custDataLst>
              <p:tags r:id="rId23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8" name="矩形 25"/>
          <p:cNvSpPr/>
          <p:nvPr>
            <p:custDataLst>
              <p:tags r:id="rId24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80" name="椭圆 17"/>
          <p:cNvSpPr/>
          <p:nvPr>
            <p:custDataLst>
              <p:tags r:id="rId25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82" name="椭圆 22"/>
          <p:cNvSpPr/>
          <p:nvPr>
            <p:custDataLst>
              <p:tags r:id="rId26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84" name="日期占位符 19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20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灯片编号占位符 21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标题占位符 1"/>
          <p:cNvSpPr>
            <a:spLocks noGrp="1"/>
          </p:cNvSpPr>
          <p:nvPr>
            <p:ph type="title"/>
            <p:custDataLst>
              <p:tags r:id="rId30"/>
            </p:custDataLst>
          </p:nvPr>
        </p:nvSpPr>
        <p:spPr>
          <a:xfrm>
            <a:off x="838200" y="365126"/>
            <a:ext cx="10515600" cy="544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文本占位符 2"/>
          <p:cNvSpPr>
            <a:spLocks noGrp="1"/>
          </p:cNvSpPr>
          <p:nvPr>
            <p:ph type="body" idx="1"/>
            <p:custDataLst>
              <p:tags r:id="rId31"/>
            </p:custDataLst>
          </p:nvPr>
        </p:nvSpPr>
        <p:spPr>
          <a:xfrm>
            <a:off x="838200" y="1030941"/>
            <a:ext cx="10515600" cy="51460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KSO_TEMPLATE" hidden="1"/>
          <p:cNvSpPr/>
          <p:nvPr userDrawn="1">
            <p:custDataLst>
              <p:tags r:id="rId3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92" r:id="rId2"/>
    <p:sldLayoutId id="2147485893" r:id="rId3"/>
    <p:sldLayoutId id="2147485894" r:id="rId4"/>
    <p:sldLayoutId id="2147485895" r:id="rId5"/>
    <p:sldLayoutId id="2147485896" r:id="rId6"/>
    <p:sldLayoutId id="2147485897" r:id="rId7"/>
    <p:sldLayoutId id="2147485898" r:id="rId8"/>
    <p:sldLayoutId id="2147485899" r:id="rId9"/>
    <p:sldLayoutId id="2147485900" r:id="rId10"/>
    <p:sldLayoutId id="214748590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400" b="1" i="0" u="none" strike="noStrike" kern="1200" cap="none" spc="300" normalizeH="0" baseline="0" smtClean="0">
          <a:ln>
            <a:solidFill>
              <a:schemeClr val="accent1">
                <a:alpha val="60000"/>
              </a:schemeClr>
            </a:solidFill>
            <a:prstDash val="solid"/>
          </a:ln>
          <a:solidFill>
            <a:schemeClr val="accent5"/>
          </a:solidFill>
          <a:effectLst>
            <a:outerShdw dist="88900" dir="2700000" algn="tl" rotWithShape="0">
              <a:schemeClr val="accent1">
                <a:alpha val="100000"/>
              </a:schemeClr>
            </a:out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22" Type="http://schemas.openxmlformats.org/officeDocument/2006/relationships/tags" Target="../tags/tag279.xml" /><Relationship Id="rId23" Type="http://schemas.openxmlformats.org/officeDocument/2006/relationships/tags" Target="../tags/tag280.xml" /><Relationship Id="rId24" Type="http://schemas.openxmlformats.org/officeDocument/2006/relationships/tags" Target="../tags/tag281.xml" /><Relationship Id="rId25" Type="http://schemas.openxmlformats.org/officeDocument/2006/relationships/tags" Target="../tags/tag282.xml" /><Relationship Id="rId26" Type="http://schemas.openxmlformats.org/officeDocument/2006/relationships/tags" Target="../tags/tag283.xml" /><Relationship Id="rId27" Type="http://schemas.openxmlformats.org/officeDocument/2006/relationships/tags" Target="../tags/tag284.xml" /><Relationship Id="rId28" Type="http://schemas.openxmlformats.org/officeDocument/2006/relationships/tags" Target="../tags/tag285.xml" /><Relationship Id="rId29" Type="http://schemas.openxmlformats.org/officeDocument/2006/relationships/tags" Target="../tags/tag286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14" Type="http://schemas.openxmlformats.org/officeDocument/2006/relationships/tags" Target="../tags/tag305.xml" /><Relationship Id="rId15" Type="http://schemas.openxmlformats.org/officeDocument/2006/relationships/tags" Target="../tags/tag306.xml" /><Relationship Id="rId16" Type="http://schemas.openxmlformats.org/officeDocument/2006/relationships/tags" Target="../tags/tag307.xml" /><Relationship Id="rId17" Type="http://schemas.openxmlformats.org/officeDocument/2006/relationships/tags" Target="../tags/tag308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tags" Target="../tags/tag319.xml" /><Relationship Id="rId13" Type="http://schemas.openxmlformats.org/officeDocument/2006/relationships/tags" Target="../tags/tag320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tags" Target="../tags/tag315.xml" /><Relationship Id="rId9" Type="http://schemas.openxmlformats.org/officeDocument/2006/relationships/tags" Target="../tags/tag3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12" Type="http://schemas.openxmlformats.org/officeDocument/2006/relationships/tags" Target="../tags/tag331.xml" /><Relationship Id="rId13" Type="http://schemas.openxmlformats.org/officeDocument/2006/relationships/tags" Target="../tags/tag332.xml" /><Relationship Id="rId2" Type="http://schemas.openxmlformats.org/officeDocument/2006/relationships/tags" Target="../tags/tag321.xml" /><Relationship Id="rId3" Type="http://schemas.openxmlformats.org/officeDocument/2006/relationships/tags" Target="../tags/tag32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tags" Target="../tags/tag327.xml" /><Relationship Id="rId9" Type="http://schemas.openxmlformats.org/officeDocument/2006/relationships/tags" Target="../tags/tag3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3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tags" Target="../tags/tag339.xml" /><Relationship Id="rId9" Type="http://schemas.openxmlformats.org/officeDocument/2006/relationships/tags" Target="../tags/tag3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41.xml" /><Relationship Id="rId3" Type="http://schemas.openxmlformats.org/officeDocument/2006/relationships/tags" Target="../tags/tag342.xml" /><Relationship Id="rId4" Type="http://schemas.openxmlformats.org/officeDocument/2006/relationships/tags" Target="../tags/tag3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023323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en-US" altLang="zh-CN"/>
          </a:p>
        </p:txBody>
      </p:sp>
      <p:sp>
        <p:nvSpPr>
          <p:cNvPr id="1048650" name="文本占位符 7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,</a:t>
            </a:r>
            <a:endParaRPr lang="zh-CN" altLang="en-US"/>
          </a:p>
          <a:p>
            <a:r>
              <a:rPr lang="zh-CN" altLang="en-US"/>
              <a:t>a click to unlimited</a:t>
            </a:r>
            <a:endParaRPr lang="zh-CN" altLang="en-US"/>
          </a:p>
          <a:p>
            <a:r>
              <a:rPr lang="zh-CN" altLang="en-US"/>
              <a:t>possibilities 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幼儿园仓库保管员年度总结及下一年工作计划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文本占位符 1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9200" name="标题 2"/>
          <p:cNvSpPr>
            <a:spLocks noGrp="1"/>
          </p:cNvSpPr>
          <p:nvPr>
            <p:ph type="title" idx="7"/>
            <p:custDataLst>
              <p:tags r:id="rId4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202" name="矩形 2248"/>
          <p:cNvSpPr/>
          <p:nvPr>
            <p:custDataLst>
              <p:tags r:id="rId5"/>
            </p:custDataLst>
          </p:nvPr>
        </p:nvSpPr>
        <p:spPr>
          <a:xfrm>
            <a:off x="725170" y="3362960"/>
            <a:ext cx="10608310" cy="263017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6"/>
            </p:custDataLst>
          </p:nvPr>
        </p:nvCxnSpPr>
        <p:spPr>
          <a:xfrm flipH="1">
            <a:off x="335661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41"/>
          <p:cNvCxnSpPr/>
          <p:nvPr>
            <p:custDataLst>
              <p:tags r:id="rId7"/>
            </p:custDataLst>
          </p:nvPr>
        </p:nvCxnSpPr>
        <p:spPr>
          <a:xfrm flipH="1">
            <a:off x="6059805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2"/>
          <p:cNvCxnSpPr/>
          <p:nvPr>
            <p:custDataLst>
              <p:tags r:id="rId8"/>
            </p:custDataLst>
          </p:nvPr>
        </p:nvCxnSpPr>
        <p:spPr>
          <a:xfrm flipH="1">
            <a:off x="8662035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04" name="直角三角形 44"/>
          <p:cNvSpPr/>
          <p:nvPr>
            <p:custDataLst>
              <p:tags r:id="rId9"/>
            </p:custDataLst>
          </p:nvPr>
        </p:nvSpPr>
        <p:spPr>
          <a:xfrm flipH="1">
            <a:off x="1025779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06" name="直角三角形 44"/>
          <p:cNvSpPr/>
          <p:nvPr>
            <p:custDataLst>
              <p:tags r:id="rId10"/>
            </p:custDataLst>
          </p:nvPr>
        </p:nvSpPr>
        <p:spPr>
          <a:xfrm flipH="1">
            <a:off x="498348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08" name="直角三角形 44"/>
          <p:cNvSpPr/>
          <p:nvPr>
            <p:custDataLst>
              <p:tags r:id="rId11"/>
            </p:custDataLst>
          </p:nvPr>
        </p:nvSpPr>
        <p:spPr>
          <a:xfrm flipH="1">
            <a:off x="227838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0" name="直角三角形 44"/>
          <p:cNvSpPr/>
          <p:nvPr>
            <p:custDataLst>
              <p:tags r:id="rId12"/>
            </p:custDataLst>
          </p:nvPr>
        </p:nvSpPr>
        <p:spPr>
          <a:xfrm flipH="1">
            <a:off x="758380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2" name="直角三角形 44"/>
          <p:cNvSpPr/>
          <p:nvPr>
            <p:custDataLst>
              <p:tags r:id="rId13"/>
            </p:custDataLst>
          </p:nvPr>
        </p:nvSpPr>
        <p:spPr>
          <a:xfrm flipV="1">
            <a:off x="725170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4" name="直角三角形 44"/>
          <p:cNvSpPr/>
          <p:nvPr>
            <p:custDataLst>
              <p:tags r:id="rId14"/>
            </p:custDataLst>
          </p:nvPr>
        </p:nvSpPr>
        <p:spPr>
          <a:xfrm flipV="1">
            <a:off x="605218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6" name="直角三角形 44"/>
          <p:cNvSpPr/>
          <p:nvPr>
            <p:custDataLst>
              <p:tags r:id="rId15"/>
            </p:custDataLst>
          </p:nvPr>
        </p:nvSpPr>
        <p:spPr>
          <a:xfrm flipV="1">
            <a:off x="3356610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8" name="直角三角形 44"/>
          <p:cNvSpPr/>
          <p:nvPr>
            <p:custDataLst>
              <p:tags r:id="rId16"/>
            </p:custDataLst>
          </p:nvPr>
        </p:nvSpPr>
        <p:spPr>
          <a:xfrm flipV="1">
            <a:off x="866203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17"/>
            </p:custDataLst>
          </p:nvPr>
        </p:nvCxnSpPr>
        <p:spPr>
          <a:xfrm>
            <a:off x="1172845" y="5347335"/>
            <a:ext cx="441325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0" name="序号"/>
          <p:cNvSpPr txBox="1"/>
          <p:nvPr>
            <p:custDataLst>
              <p:tags r:id="rId18"/>
            </p:custDataLst>
          </p:nvPr>
        </p:nvSpPr>
        <p:spPr>
          <a:xfrm>
            <a:off x="1144905" y="3634740"/>
            <a:ext cx="221170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01.</a:t>
            </a:r>
            <a:endParaRPr lang="zh-CN" altLang="en-US" sz="4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22" name="标题"/>
          <p:cNvSpPr txBox="1"/>
          <p:nvPr>
            <p:custDataLst>
              <p:tags r:id="rId19"/>
            </p:custDataLst>
          </p:nvPr>
        </p:nvSpPr>
        <p:spPr>
          <a:xfrm>
            <a:off x="1154430" y="4598670"/>
            <a:ext cx="2202180" cy="7486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5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输入标题</a:t>
            </a:r>
            <a:endParaRPr lang="zh-CN" altLang="en-US" sz="25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45" name="直接连接符 73"/>
          <p:cNvCxnSpPr/>
          <p:nvPr>
            <p:custDataLst>
              <p:tags r:id="rId20"/>
            </p:custDataLst>
          </p:nvPr>
        </p:nvCxnSpPr>
        <p:spPr>
          <a:xfrm>
            <a:off x="3872230" y="5347335"/>
            <a:ext cx="441325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4" name="序号"/>
          <p:cNvSpPr txBox="1"/>
          <p:nvPr>
            <p:custDataLst>
              <p:tags r:id="rId21"/>
            </p:custDataLst>
          </p:nvPr>
        </p:nvSpPr>
        <p:spPr>
          <a:xfrm>
            <a:off x="3844290" y="3634740"/>
            <a:ext cx="221170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4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2</a:t>
            </a:r>
            <a:r>
              <a:rPr lang="zh-CN" altLang="en-US" sz="4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4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26" name="标题"/>
          <p:cNvSpPr txBox="1"/>
          <p:nvPr>
            <p:custDataLst>
              <p:tags r:id="rId22"/>
            </p:custDataLst>
          </p:nvPr>
        </p:nvSpPr>
        <p:spPr>
          <a:xfrm>
            <a:off x="3853815" y="4598670"/>
            <a:ext cx="2202180" cy="7486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年度工作总结</a:t>
            </a:r>
            <a:endParaRPr lang="zh-CN" altLang="en-US" sz="28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47" name="直接连接符 77"/>
          <p:cNvCxnSpPr/>
          <p:nvPr>
            <p:custDataLst>
              <p:tags r:id="rId23"/>
            </p:custDataLst>
          </p:nvPr>
        </p:nvCxnSpPr>
        <p:spPr>
          <a:xfrm>
            <a:off x="6478270" y="5347335"/>
            <a:ext cx="441325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8" name="序号"/>
          <p:cNvSpPr txBox="1"/>
          <p:nvPr>
            <p:custDataLst>
              <p:tags r:id="rId24"/>
            </p:custDataLst>
          </p:nvPr>
        </p:nvSpPr>
        <p:spPr>
          <a:xfrm>
            <a:off x="6450330" y="3634740"/>
            <a:ext cx="221170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4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3</a:t>
            </a:r>
            <a:r>
              <a:rPr lang="zh-CN" altLang="en-US" sz="4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4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0" name="标题"/>
          <p:cNvSpPr txBox="1"/>
          <p:nvPr>
            <p:custDataLst>
              <p:tags r:id="rId25"/>
            </p:custDataLst>
          </p:nvPr>
        </p:nvSpPr>
        <p:spPr>
          <a:xfrm>
            <a:off x="6459855" y="4598670"/>
            <a:ext cx="2202180" cy="7486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928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下一年工作计划</a:t>
            </a:r>
            <a:endParaRPr lang="zh-CN" altLang="en-US" sz="28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49" name="直接连接符 81"/>
          <p:cNvCxnSpPr/>
          <p:nvPr>
            <p:custDataLst>
              <p:tags r:id="rId26"/>
            </p:custDataLst>
          </p:nvPr>
        </p:nvCxnSpPr>
        <p:spPr>
          <a:xfrm>
            <a:off x="9137650" y="5347335"/>
            <a:ext cx="441325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2" name="序号"/>
          <p:cNvSpPr txBox="1"/>
          <p:nvPr>
            <p:custDataLst>
              <p:tags r:id="rId27"/>
            </p:custDataLst>
          </p:nvPr>
        </p:nvSpPr>
        <p:spPr>
          <a:xfrm>
            <a:off x="9109710" y="3634740"/>
            <a:ext cx="221170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4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4</a:t>
            </a:r>
            <a:r>
              <a:rPr lang="zh-CN" altLang="en-US" sz="4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4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4" name="标题"/>
          <p:cNvSpPr txBox="1"/>
          <p:nvPr>
            <p:custDataLst>
              <p:tags r:id="rId28"/>
            </p:custDataLst>
          </p:nvPr>
        </p:nvSpPr>
        <p:spPr>
          <a:xfrm>
            <a:off x="9119235" y="4598670"/>
            <a:ext cx="2202180" cy="7486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5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提升计划</a:t>
            </a:r>
            <a:endParaRPr lang="zh-CN" altLang="en-US" sz="25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01.</a:t>
            </a:r>
            <a:endParaRPr lang="zh-CN" altLang="en-US"/>
          </a:p>
        </p:txBody>
      </p:sp>
      <p:sp>
        <p:nvSpPr>
          <p:cNvPr id="1049368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此处添加标题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02.</a:t>
            </a:r>
            <a:endParaRPr lang="zh-CN" altLang="en-US"/>
          </a:p>
        </p:txBody>
      </p:sp>
      <p:sp>
        <p:nvSpPr>
          <p:cNvPr id="1049502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工作内容概述</a:t>
            </a:r>
            <a:endParaRPr lang="zh-CN" altLang="en-US"/>
          </a:p>
        </p:txBody>
      </p:sp>
      <p:sp>
        <p:nvSpPr>
          <p:cNvPr id="1049754" name="对角圆角矩形 15"/>
          <p:cNvSpPr/>
          <p:nvPr>
            <p:custDataLst>
              <p:tags r:id="rId2"/>
            </p:custDataLst>
          </p:nvPr>
        </p:nvSpPr>
        <p:spPr>
          <a:xfrm>
            <a:off x="1498648" y="4193833"/>
            <a:ext cx="9187233" cy="77435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6" name="对角圆角矩形 16"/>
          <p:cNvSpPr/>
          <p:nvPr>
            <p:custDataLst>
              <p:tags r:id="rId3"/>
            </p:custDataLst>
          </p:nvPr>
        </p:nvSpPr>
        <p:spPr>
          <a:xfrm>
            <a:off x="1498648" y="4053207"/>
            <a:ext cx="559151" cy="53355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8" name="直角三角形 17"/>
          <p:cNvSpPr/>
          <p:nvPr>
            <p:custDataLst>
              <p:tags r:id="rId4"/>
            </p:custDataLst>
          </p:nvPr>
        </p:nvSpPr>
        <p:spPr>
          <a:xfrm>
            <a:off x="2057923" y="4053852"/>
            <a:ext cx="84245" cy="14040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0" name="文本框 27"/>
          <p:cNvSpPr txBox="1"/>
          <p:nvPr>
            <p:custDataLst>
              <p:tags r:id="rId5"/>
            </p:custDataLst>
          </p:nvPr>
        </p:nvSpPr>
        <p:spPr>
          <a:xfrm>
            <a:off x="2094047" y="4204799"/>
            <a:ext cx="8300931" cy="7610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严格执行仓库管理规定，确保仓库安全、整洁、有序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对角圆角矩形 52"/>
          <p:cNvSpPr/>
          <p:nvPr>
            <p:custDataLst>
              <p:tags r:id="rId6"/>
            </p:custDataLst>
          </p:nvPr>
        </p:nvSpPr>
        <p:spPr>
          <a:xfrm>
            <a:off x="1498648" y="1631615"/>
            <a:ext cx="9187233" cy="77435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4" name="对角圆角矩形 53"/>
          <p:cNvSpPr/>
          <p:nvPr>
            <p:custDataLst>
              <p:tags r:id="rId7"/>
            </p:custDataLst>
          </p:nvPr>
        </p:nvSpPr>
        <p:spPr>
          <a:xfrm>
            <a:off x="1498648" y="1490345"/>
            <a:ext cx="559151" cy="53355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6" name="直角三角形 54"/>
          <p:cNvSpPr/>
          <p:nvPr>
            <p:custDataLst>
              <p:tags r:id="rId8"/>
            </p:custDataLst>
          </p:nvPr>
        </p:nvSpPr>
        <p:spPr>
          <a:xfrm>
            <a:off x="2057923" y="1490990"/>
            <a:ext cx="84245" cy="14040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8" name="文本框 56"/>
          <p:cNvSpPr txBox="1"/>
          <p:nvPr>
            <p:custDataLst>
              <p:tags r:id="rId9"/>
            </p:custDataLst>
          </p:nvPr>
        </p:nvSpPr>
        <p:spPr>
          <a:xfrm>
            <a:off x="2094047" y="1634841"/>
            <a:ext cx="8300931" cy="7610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负责幼儿园仓库物资的保管、验收、发放及统计工作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对角圆角矩形 5"/>
          <p:cNvSpPr/>
          <p:nvPr>
            <p:custDataLst>
              <p:tags r:id="rId10"/>
            </p:custDataLst>
          </p:nvPr>
        </p:nvSpPr>
        <p:spPr>
          <a:xfrm>
            <a:off x="1498648" y="2912724"/>
            <a:ext cx="9187233" cy="77435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2" name="对角圆角矩形 6"/>
          <p:cNvSpPr/>
          <p:nvPr>
            <p:custDataLst>
              <p:tags r:id="rId11"/>
            </p:custDataLst>
          </p:nvPr>
        </p:nvSpPr>
        <p:spPr>
          <a:xfrm>
            <a:off x="1498648" y="2771454"/>
            <a:ext cx="559151" cy="53355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4" name="直角三角形 7"/>
          <p:cNvSpPr/>
          <p:nvPr>
            <p:custDataLst>
              <p:tags r:id="rId12"/>
            </p:custDataLst>
          </p:nvPr>
        </p:nvSpPr>
        <p:spPr>
          <a:xfrm>
            <a:off x="2057923" y="2772744"/>
            <a:ext cx="84245" cy="14040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6" name="文本框 8"/>
          <p:cNvSpPr txBox="1"/>
          <p:nvPr>
            <p:custDataLst>
              <p:tags r:id="rId13"/>
            </p:custDataLst>
          </p:nvPr>
        </p:nvSpPr>
        <p:spPr>
          <a:xfrm>
            <a:off x="2094047" y="2923690"/>
            <a:ext cx="8300931" cy="7610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定期对仓库物资进行盘点，确保库存准确性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对角圆角矩形 9"/>
          <p:cNvSpPr/>
          <p:nvPr>
            <p:custDataLst>
              <p:tags r:id="rId14"/>
            </p:custDataLst>
          </p:nvPr>
        </p:nvSpPr>
        <p:spPr>
          <a:xfrm>
            <a:off x="1498648" y="5475586"/>
            <a:ext cx="9187233" cy="77435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0" name="对角圆角矩形 10"/>
          <p:cNvSpPr/>
          <p:nvPr>
            <p:custDataLst>
              <p:tags r:id="rId15"/>
            </p:custDataLst>
          </p:nvPr>
        </p:nvSpPr>
        <p:spPr>
          <a:xfrm>
            <a:off x="1498648" y="5334316"/>
            <a:ext cx="559151" cy="53355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2" name="直角三角形 11"/>
          <p:cNvSpPr/>
          <p:nvPr>
            <p:custDataLst>
              <p:tags r:id="rId16"/>
            </p:custDataLst>
          </p:nvPr>
        </p:nvSpPr>
        <p:spPr>
          <a:xfrm>
            <a:off x="2057923" y="5334961"/>
            <a:ext cx="84245" cy="14040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4" name="文本框 12"/>
          <p:cNvSpPr txBox="1"/>
          <p:nvPr>
            <p:custDataLst>
              <p:tags r:id="rId17"/>
            </p:custDataLst>
          </p:nvPr>
        </p:nvSpPr>
        <p:spPr>
          <a:xfrm>
            <a:off x="2094047" y="5485907"/>
            <a:ext cx="8300931" cy="7610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与其他部门协调沟通，确保仓库工作的顺利进行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908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重点成果</a:t>
            </a:r>
            <a:endParaRPr lang="zh-CN" altLang="en-US"/>
          </a:p>
        </p:txBody>
      </p:sp>
      <p:sp>
        <p:nvSpPr>
          <p:cNvPr id="1049910" name="圆角矩形 3"/>
          <p:cNvSpPr/>
          <p:nvPr>
            <p:custDataLst>
              <p:tags r:id="rId2"/>
            </p:custDataLst>
          </p:nvPr>
        </p:nvSpPr>
        <p:spPr>
          <a:xfrm rot="16200000">
            <a:off x="5627760" y="-3214230"/>
            <a:ext cx="927499" cy="105261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2" name="圆角矩形 4"/>
          <p:cNvSpPr/>
          <p:nvPr>
            <p:custDataLst>
              <p:tags r:id="rId3"/>
            </p:custDataLst>
          </p:nvPr>
        </p:nvSpPr>
        <p:spPr>
          <a:xfrm rot="16200000">
            <a:off x="434590" y="1978940"/>
            <a:ext cx="925972" cy="13893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14" name="圆角矩形 5"/>
          <p:cNvSpPr/>
          <p:nvPr>
            <p:custDataLst>
              <p:tags r:id="rId4"/>
            </p:custDataLst>
          </p:nvPr>
        </p:nvSpPr>
        <p:spPr>
          <a:xfrm rot="16200000">
            <a:off x="5628984" y="-1992272"/>
            <a:ext cx="927499" cy="105269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6" name="圆角矩形 6"/>
          <p:cNvSpPr/>
          <p:nvPr>
            <p:custDataLst>
              <p:tags r:id="rId5"/>
            </p:custDataLst>
          </p:nvPr>
        </p:nvSpPr>
        <p:spPr>
          <a:xfrm rot="16200000">
            <a:off x="435814" y="3201510"/>
            <a:ext cx="925972" cy="13893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18" name="圆角矩形 9"/>
          <p:cNvSpPr/>
          <p:nvPr>
            <p:custDataLst>
              <p:tags r:id="rId6"/>
            </p:custDataLst>
          </p:nvPr>
        </p:nvSpPr>
        <p:spPr>
          <a:xfrm rot="16200000">
            <a:off x="5627760" y="-793566"/>
            <a:ext cx="927499" cy="105261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0" name="圆角矩形 10"/>
          <p:cNvSpPr/>
          <p:nvPr>
            <p:custDataLst>
              <p:tags r:id="rId7"/>
            </p:custDataLst>
          </p:nvPr>
        </p:nvSpPr>
        <p:spPr>
          <a:xfrm rot="16200000">
            <a:off x="434590" y="4399604"/>
            <a:ext cx="925972" cy="13893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22" name="圆角矩形 11"/>
          <p:cNvSpPr/>
          <p:nvPr>
            <p:custDataLst>
              <p:tags r:id="rId8"/>
            </p:custDataLst>
          </p:nvPr>
        </p:nvSpPr>
        <p:spPr>
          <a:xfrm rot="16200000">
            <a:off x="5628984" y="427781"/>
            <a:ext cx="927499" cy="105269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4" name="圆角矩形 12"/>
          <p:cNvSpPr/>
          <p:nvPr>
            <p:custDataLst>
              <p:tags r:id="rId9"/>
            </p:custDataLst>
          </p:nvPr>
        </p:nvSpPr>
        <p:spPr>
          <a:xfrm rot="16200000">
            <a:off x="435814" y="5621563"/>
            <a:ext cx="925972" cy="13893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26" name="文本框 7"/>
          <p:cNvSpPr txBox="1"/>
          <p:nvPr>
            <p:custDataLst>
              <p:tags r:id="rId10"/>
            </p:custDataLst>
          </p:nvPr>
        </p:nvSpPr>
        <p:spPr>
          <a:xfrm>
            <a:off x="1270442" y="4005543"/>
            <a:ext cx="10084161" cy="92749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优化仓库布局：合理规划存储空间，提高仓库使用效率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28" name="文本框 8"/>
          <p:cNvSpPr txBox="1"/>
          <p:nvPr>
            <p:custDataLst>
              <p:tags r:id="rId11"/>
            </p:custDataLst>
          </p:nvPr>
        </p:nvSpPr>
        <p:spPr>
          <a:xfrm>
            <a:off x="1270442" y="5228113"/>
            <a:ext cx="10084161" cy="9267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强化出入库管理：规范出入库流程，确保物资流转有序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30" name="文本框 13"/>
          <p:cNvSpPr txBox="1"/>
          <p:nvPr>
            <p:custDataLst>
              <p:tags r:id="rId12"/>
            </p:custDataLst>
          </p:nvPr>
        </p:nvSpPr>
        <p:spPr>
          <a:xfrm>
            <a:off x="1270442" y="1584878"/>
            <a:ext cx="10084161" cy="92749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保障物资安全：确保仓库物资无损坏、无丢失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32" name="文本框 14"/>
          <p:cNvSpPr txBox="1"/>
          <p:nvPr>
            <p:custDataLst>
              <p:tags r:id="rId13"/>
            </p:custDataLst>
          </p:nvPr>
        </p:nvSpPr>
        <p:spPr>
          <a:xfrm>
            <a:off x="1270442" y="2808672"/>
            <a:ext cx="10084161" cy="9267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提高库存准确性：定期盘点，确保库存数据与实际相符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056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50058" name="矩形 3"/>
          <p:cNvSpPr/>
          <p:nvPr>
            <p:custDataLst>
              <p:tags r:id="rId2"/>
            </p:custDataLst>
          </p:nvPr>
        </p:nvSpPr>
        <p:spPr>
          <a:xfrm>
            <a:off x="1610958" y="1490345"/>
            <a:ext cx="9490774" cy="104348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0" name="矩形 13"/>
          <p:cNvSpPr/>
          <p:nvPr>
            <p:custDataLst>
              <p:tags r:id="rId3"/>
            </p:custDataLst>
          </p:nvPr>
        </p:nvSpPr>
        <p:spPr>
          <a:xfrm>
            <a:off x="1082708" y="1490345"/>
            <a:ext cx="257387" cy="104348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2" name="文本框 4"/>
          <p:cNvSpPr txBox="1"/>
          <p:nvPr>
            <p:custDataLst>
              <p:tags r:id="rId4"/>
            </p:custDataLst>
          </p:nvPr>
        </p:nvSpPr>
        <p:spPr>
          <a:xfrm>
            <a:off x="1882702" y="1580503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物品管理不规范：制定详细的物品管理规定，定期检查仓库物品的摆放和数量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4" name="矩形 39"/>
          <p:cNvSpPr/>
          <p:nvPr>
            <p:custDataLst>
              <p:tags r:id="rId5"/>
            </p:custDataLst>
          </p:nvPr>
        </p:nvSpPr>
        <p:spPr>
          <a:xfrm>
            <a:off x="1610958" y="2729065"/>
            <a:ext cx="9490774" cy="104348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6" name="矩形 5"/>
          <p:cNvSpPr/>
          <p:nvPr>
            <p:custDataLst>
              <p:tags r:id="rId6"/>
            </p:custDataLst>
          </p:nvPr>
        </p:nvSpPr>
        <p:spPr>
          <a:xfrm>
            <a:off x="1082708" y="2729065"/>
            <a:ext cx="257387" cy="104348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8" name="文本框 41"/>
          <p:cNvSpPr txBox="1"/>
          <p:nvPr>
            <p:custDataLst>
              <p:tags r:id="rId7"/>
            </p:custDataLst>
          </p:nvPr>
        </p:nvSpPr>
        <p:spPr>
          <a:xfrm>
            <a:off x="1882702" y="2819223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仓库安全问题：加强安全意识培训，定期检查仓库消防设施和安全通道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0" name="矩形 12"/>
          <p:cNvSpPr/>
          <p:nvPr>
            <p:custDataLst>
              <p:tags r:id="rId8"/>
            </p:custDataLst>
          </p:nvPr>
        </p:nvSpPr>
        <p:spPr>
          <a:xfrm>
            <a:off x="1610958" y="3967784"/>
            <a:ext cx="9490774" cy="104348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2" name="矩形 17"/>
          <p:cNvSpPr/>
          <p:nvPr>
            <p:custDataLst>
              <p:tags r:id="rId9"/>
            </p:custDataLst>
          </p:nvPr>
        </p:nvSpPr>
        <p:spPr>
          <a:xfrm>
            <a:off x="1082708" y="3967784"/>
            <a:ext cx="257387" cy="104348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4" name="文本框 19"/>
          <p:cNvSpPr txBox="1"/>
          <p:nvPr>
            <p:custDataLst>
              <p:tags r:id="rId10"/>
            </p:custDataLst>
          </p:nvPr>
        </p:nvSpPr>
        <p:spPr>
          <a:xfrm>
            <a:off x="1882702" y="4057942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物品丢失问题：建立严格的出入库登记制度，及时处理过期和损坏的物品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6" name="矩形 49"/>
          <p:cNvSpPr/>
          <p:nvPr>
            <p:custDataLst>
              <p:tags r:id="rId11"/>
            </p:custDataLst>
          </p:nvPr>
        </p:nvSpPr>
        <p:spPr>
          <a:xfrm>
            <a:off x="1610958" y="5205869"/>
            <a:ext cx="9490774" cy="104348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8" name="矩形 26"/>
          <p:cNvSpPr/>
          <p:nvPr>
            <p:custDataLst>
              <p:tags r:id="rId12"/>
            </p:custDataLst>
          </p:nvPr>
        </p:nvSpPr>
        <p:spPr>
          <a:xfrm>
            <a:off x="1082708" y="5205869"/>
            <a:ext cx="257387" cy="104348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0" name="文本框 27"/>
          <p:cNvSpPr txBox="1"/>
          <p:nvPr>
            <p:custDataLst>
              <p:tags r:id="rId13"/>
            </p:custDataLst>
          </p:nvPr>
        </p:nvSpPr>
        <p:spPr>
          <a:xfrm>
            <a:off x="1882702" y="5296027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人员管理问题：加强人员培训和考核，建立完善的奖惩制度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204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自我评估/反思</a:t>
            </a:r>
            <a:endParaRPr lang="zh-CN" altLang="en-US"/>
          </a:p>
        </p:txBody>
      </p:sp>
      <p:sp>
        <p:nvSpPr>
          <p:cNvPr id="1050206" name="五边形 30"/>
          <p:cNvSpPr/>
          <p:nvPr>
            <p:custDataLst>
              <p:tags r:id="rId2"/>
            </p:custDataLst>
          </p:nvPr>
        </p:nvSpPr>
        <p:spPr>
          <a:xfrm>
            <a:off x="828040" y="3316398"/>
            <a:ext cx="2790460" cy="1134285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08" name="燕尾形 36"/>
          <p:cNvSpPr/>
          <p:nvPr>
            <p:custDataLst>
              <p:tags r:id="rId3"/>
            </p:custDataLst>
          </p:nvPr>
        </p:nvSpPr>
        <p:spPr>
          <a:xfrm>
            <a:off x="3335141" y="3316398"/>
            <a:ext cx="2790460" cy="1134285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10" name="燕尾形 37"/>
          <p:cNvSpPr/>
          <p:nvPr>
            <p:custDataLst>
              <p:tags r:id="rId4"/>
            </p:custDataLst>
          </p:nvPr>
        </p:nvSpPr>
        <p:spPr>
          <a:xfrm>
            <a:off x="8349342" y="3316398"/>
            <a:ext cx="2790460" cy="1134285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12" name="燕尾形 38"/>
          <p:cNvSpPr/>
          <p:nvPr>
            <p:custDataLst>
              <p:tags r:id="rId5"/>
            </p:custDataLst>
          </p:nvPr>
        </p:nvSpPr>
        <p:spPr>
          <a:xfrm>
            <a:off x="5842241" y="3316398"/>
            <a:ext cx="2790460" cy="1134285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14" name="文本框 3"/>
          <p:cNvSpPr txBox="1"/>
          <p:nvPr>
            <p:custDataLst>
              <p:tags r:id="rId6"/>
            </p:custDataLst>
          </p:nvPr>
        </p:nvSpPr>
        <p:spPr>
          <a:xfrm>
            <a:off x="3276777" y="4692597"/>
            <a:ext cx="3009536" cy="131868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工作质量：对工作的质量和效果进行了评估，包括物资的损耗率、仓库的安全卫生等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16" name="文本框 6"/>
          <p:cNvSpPr txBox="1"/>
          <p:nvPr>
            <p:custDataLst>
              <p:tags r:id="rId7"/>
            </p:custDataLst>
          </p:nvPr>
        </p:nvSpPr>
        <p:spPr>
          <a:xfrm>
            <a:off x="828040" y="1729583"/>
            <a:ext cx="3009536" cy="13575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工作完成情况：详细列举了本年度完成的工作任务和目标，包括物资的入库、保管、出库等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18" name="文本框 7"/>
          <p:cNvSpPr txBox="1"/>
          <p:nvPr>
            <p:custDataLst>
              <p:tags r:id="rId8"/>
            </p:custDataLst>
          </p:nvPr>
        </p:nvSpPr>
        <p:spPr>
          <a:xfrm>
            <a:off x="5840549" y="1729583"/>
            <a:ext cx="3009536" cy="13575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工作态度：对工作的态度和职业精神进行了反思，包括是否认真负责、积极主动等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20" name="文本框 8"/>
          <p:cNvSpPr txBox="1"/>
          <p:nvPr>
            <p:custDataLst>
              <p:tags r:id="rId9"/>
            </p:custDataLst>
          </p:nvPr>
        </p:nvSpPr>
        <p:spPr>
          <a:xfrm>
            <a:off x="8346804" y="4692597"/>
            <a:ext cx="3009536" cy="131868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团队合作：对团队合作和沟通协调能力进行了评估，包括与同事的配合、解决问题等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344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03.</a:t>
            </a:r>
            <a:endParaRPr lang="zh-CN" altLang="en-US"/>
          </a:p>
        </p:txBody>
      </p:sp>
      <p:sp>
        <p:nvSpPr>
          <p:cNvPr id="1050346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8387"/>
          </a:bodyPr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https://d.book118.com/725202332324011111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 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6"/>
  <p:tag name="KSO_WM_UNIT_INDEX" val="1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5"/>
  <p:tag name="KSO_WM_UNIT_INDEX" val="1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17"/>
  <p:tag name="KSO_WM_UNIT_INDEX" val="1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7"/>
  <p:tag name="KSO_WM_UNIT_INDEX" val="1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5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  <p:tag name="KSO_WM_TEMPLATE_THUMBS_INDEX" val="1、9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 "/>
  <p:tag name="KSO_WM_UNIT_TYPE" val="b"/>
  <p:tag name="KSO_WM_UNIT_VALUE" val="17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912.2&quot;,&quot;height&quot;:&quot;382.75&quot;}"/>
  <p:tag name="KSO_WM_SLIDE_ID" val="custom202308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  <p:tag name="KSO_WM_TEMPLATE_THUMBS_INDEX" val="1、9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7,&quot;transparency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i*1_1"/>
  <p:tag name="KSO_WM_UNIT_INDEX" val="1_1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2_3"/>
  <p:tag name="KSO_WM_UNIT_INDEX" val="1_2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3_4"/>
  <p:tag name="KSO_WM_UNIT_INDEX" val="1_3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4_4"/>
  <p:tag name="KSO_WM_UNIT_INDEX" val="1_4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4_5"/>
  <p:tag name="KSO_WM_UNIT_INDEX" val="1_4_5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2_5"/>
  <p:tag name="KSO_WM_UNIT_INDEX" val="1_2_5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1_4"/>
  <p:tag name="KSO_WM_UNIT_INDEX" val="1_1_4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3_5"/>
  <p:tag name="KSO_WM_UNIT_INDEX" val="1_3_5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2_4"/>
  <p:tag name="KSO_WM_UNIT_INDEX" val="1_2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1_3"/>
  <p:tag name="KSO_WM_UNIT_INDEX" val="1_1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3_3"/>
  <p:tag name="KSO_WM_UNIT_INDEX" val="1_3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4_3"/>
  <p:tag name="KSO_WM_UNIT_INDEX" val="1_4_3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1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1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289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2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292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3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343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3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7">
      <a:dk1>
        <a:srgbClr val="000000"/>
      </a:dk1>
      <a:lt1>
        <a:srgbClr val="FFFFFF"/>
      </a:lt1>
      <a:dk2>
        <a:srgbClr val="6B1805"/>
      </a:dk2>
      <a:lt2>
        <a:srgbClr val="FEFAEE"/>
      </a:lt2>
      <a:accent1>
        <a:srgbClr val="F6562E"/>
      </a:accent1>
      <a:accent2>
        <a:srgbClr val="9084FF"/>
      </a:accent2>
      <a:accent3>
        <a:srgbClr val="FF7D41"/>
      </a:accent3>
      <a:accent4>
        <a:srgbClr val="FFB13F"/>
      </a:accent4>
      <a:accent5>
        <a:srgbClr val="FFCC4E"/>
      </a:accent5>
      <a:accent6>
        <a:srgbClr val="E3463A"/>
      </a:accent6>
      <a:hlink>
        <a:srgbClr val="0563C1"/>
      </a:hlink>
      <a:folHlink>
        <a:srgbClr val="954D72"/>
      </a:folHlink>
    </a:clrScheme>
    <a:fontScheme name="自定义 4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Bold</vt:lpstr>
      <vt:lpstr>MiSans</vt:lpstr>
      <vt:lpstr>Wingdings</vt:lpstr>
      <vt:lpstr>Calibri Light</vt:lpstr>
      <vt:lpstr>微软雅黑</vt:lpstr>
      <vt:lpstr>Office Theme</vt:lpstr>
      <vt:lpstr>幼儿园仓库保管员年度总结及下一年工作计划</vt:lpstr>
      <vt:lpstr>目录</vt:lpstr>
      <vt:lpstr>此处添加标题</vt:lpstr>
      <vt:lpstr>年度工作总结</vt:lpstr>
      <vt:lpstr>PowerPoint Presentation</vt:lpstr>
      <vt:lpstr>工作内容概述</vt:lpstr>
      <vt:lpstr>重点成果</vt:lpstr>
      <vt:lpstr>遇到的问题和解决方案</vt:lpstr>
      <vt:lpstr>自我评估/反思</vt:lpstr>
      <vt:lpstr>下一年工作计划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2024-09-17T22:54:30.543</cp:lastPrinted>
  <dcterms:created xsi:type="dcterms:W3CDTF">2024-09-17T14:54:30Z</dcterms:created>
  <dcterms:modified xsi:type="dcterms:W3CDTF">2024-09-17T14:54:33Z</dcterms:modified>
</cp:coreProperties>
</file>