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A44DC-EEE4-43DC-AF5C-AB5BACDF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C481C-6A39-475B-88D3-A75DC42D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3E2DE-C4F3-4DE1-AAB6-F37BD7803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015F9-1580-4A9B-8345-AEA9BFE5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7B72B-D6DA-4165-9EB9-9981297A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35C19-A31C-49BC-8B6C-3CF4651E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642BC-EFBB-4452-9C41-8D0ED9F3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531EF-200A-4191-9C26-15A53935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4F207-7627-436A-AFF3-19E71748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793F7-E398-42FE-B67C-58B01C75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8E987-91B8-4D07-88F4-9E691430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33012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糖尿病和痛风如何与医疗团队合作进行综合管理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医疗团队组成及职责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药物治疗方案制定及调整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通过综合管理，控制糖尿病和痛风的症状，减少并发症的发生，从而提高患者的生活质量。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通过有效的治疗和管理，减少患者的急诊次数和住院天数，降低医疗成本。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强调患者与医疗团队之间的合作，提高患者对疾病的认知和自我管理能力。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糖尿病和痛风概述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一种慢性代谢性疾病，主要表现为高血糖，可导致多种并发症，如心血管疾病、视网膜病变、肾病等。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一种由于尿酸代谢异常引起的疾病，主要表现为关节疼痛、红肿、发热等，严重者可导致关节畸形和功能障碍。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糖尿病与痛风的关系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糖尿病患者易并发痛风，两者之间存在相互影响，需要同时进行治疗和管理。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医疗团队组成及职责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提供教育和指导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医生角色与职责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根据患者的症状、体征和实验室检查结果，对糖尿病和痛风进行准确诊断。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定期评估患者的病情，调整治疗方案，确保治疗效果。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根据患者的病情和个体差异，制定个性化的治疗方案，包括药物治疗、非药物治疗和生活方式调整等。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向患者和家属提供有关糖尿病和痛风的知识，指导他们如何管理疾病。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护士角色与职责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按照医生的指示，为患者提供药物治疗、注射胰岛素等护理服务。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定期监测患者的血糖、尿酸等指标，及时发现并处理异常情况。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向患者和家属提供有关糖尿病和痛风的护理知识，指导他们如何正确照顾患者。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为患者提供心理支持，帮助他们缓解焦虑、抑郁等负面情绪。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对患者的营养状况进行全面评估，了解他们的饮食习惯和需求。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提供营养咨询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监测饮食效果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根据患者的具体情况，制定个性化的饮食计划，帮助他们合理搭配食物，控制热量和嘌呤摄入。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向患者和家属提供有关糖尿病和痛风饮食的知识，解答他们在饮食方面的疑问。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定期评估患者的饮食效果，根据需要进行调整和优化。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营养师角色与职责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6" r="159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对患者的心理状态进行评估，了解他们的情绪、认知和行为等方面的问题。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评估心理状态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根据患者的具体情况，制定个性化的心理治疗方案，包括认知行为疗法、放松训练等。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制定心理治疗方案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为患者提供心理支持，帮助他们缓解焦虑、抑郁等负面情绪，增强治疗信心。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定期评估患者的心理治疗效果，根据需要进行调整和优化。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心理医生角色与职责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熟悉所用药物的名称、作用、用法、副作用等，确保正确用药，提高治疗效果。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学习糖尿病和痛风的基本知识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了解两种疾病的定义、症状、并发症、治疗方法等，以便更好地参与自我管理和与医疗团队沟通。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掌握自我监测技能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学会使用血糖仪、尿酸仪等设备进行自我监测，及时记录并反馈数据，为医疗团队提供准确的信息以制定治疗方案。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了解疾病知识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根据个体情况制定合理的饮食计划，控制总热量摄入，保持健康的体重。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痛风患者应限制高嘌呤食物的摄入，如动物内脏、海鲜等，以降低尿酸水平。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适量摄入优质蛋白质、低脂肪食品、全谷类、蔬菜和水果等，确保营养均衡。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糖尿病患者应控制糖分摄入，选择低糖或无糖食品，避免血糖波动。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限制高嘌呤食物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均衡膳食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控制糖分摄入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推荐进行中等强度的有氧运动，如散步、慢跑、游泳等，有助于改善心肺功能、降低血糖和尿酸水平。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运动过程中要注意安全，避免剧烈运动和长时间运动，防止低血糖和痛风发作。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适当进行力量训练，增加肌肉量，提高身体代谢水平，有助于控制血糖和尿酸。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根据患者的年龄、身体状况和运动习惯，制定个性化的运动计划，逐步提高运动强度和频率。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保持规律的作息时间，保证充足的睡眠，避免熬夜和过度劳累，有助于维持身体内分泌平衡和代谢稳定。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保持积极乐观的心态，减轻精神压力，有助于改善病情和提高生活质量。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加入患者互助组织或参加相关活动，与其他患者交流经验，互相鼓励和支持，共同应对疾病挑战。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规律作息和良好心态培养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https://d.book118.com/725203301221011100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2024-09-08T13:53:23.623</cp:lastPrinted>
  <dcterms:created xsi:type="dcterms:W3CDTF">2024-09-08T05:53:23Z</dcterms:created>
  <dcterms:modified xsi:type="dcterms:W3CDTF">2024-09-08T05:53:25Z</dcterms:modified>
</cp:coreProperties>
</file>