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F947D-38B7-4B17-985B-E70942717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37C23-0780-4817-9F8B-5255A12D3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6CAB4-4AE6-4249-BAAF-007E6D014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6B685-CF09-4B1E-91D5-4FD6C532B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47BF2E-D7DE-48B8-B481-02F81F622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433CDC-754C-4F29-991D-21000A0F2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A81D1E-D5B1-4215-A6A8-304336E24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4E202-7C48-48B4-A971-737F00510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DA3E78-7158-4D62-B1EC-265A07FC6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F7961-676E-433F-B261-5F044328F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4E16D-EE4F-45A3-8F0D-80E8582EB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04140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呼吸道合胞病毒护理查房PPT课件\n## 1.呼吸道合胞病毒概述及流行病学\n### 1.1呼吸道合胞病毒的基本概念与分类\n### 1.2呼吸道合胞病毒的流行病学特点\n### 1.3呼吸道合胞病毒的传播途径与预防措施\n## 2.呼吸道合胞病毒的临床表现与诊断\n### 2.1呼吸道合胞病毒感染的临床症状\n### 2.2呼吸道合胞病毒的影像学表现\n### 2.3呼吸道合胞病毒的实验室诊断方法\n## 3.呼吸道合胞病毒的治疗与护理\n### 3.1呼吸道合胞病毒的治疗原则与方法\n### 3.2呼吸道合胞病毒的护理措施\n### 3.3呼吸道合胞病毒并发症的预防与处理\n## 4.呼吸道合胞病毒护理查房案例分析\n### 4.1病例介绍与分析\n### 4.2护理查房过程与实施\n### 4.3病例总结与启示\n## 5.呼吸道合胞病毒护理查房的实践与探讨\n### 5.1呼吸道合胞病毒护理查房的经验分享\n### 5.2呼吸道合胞病毒护理查房的问题与挑战\n### 5.3呼吸道合胞病毒护理查房的未来展望与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400"/>
              <a:t>呼吸道合胞病毒护理查房PPT课件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呼吸道合胞病毒概述及流行病学</a:t>
            </a:r>
            <a:endParaRPr/>
          </a:p>
        </p:txBody>
      </p:sp>
      <p:sp>
        <p:nvSpPr>
          <p:cNvPr id="8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9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呼吸道合胞病毒（RSV）是一种单股负链RNA病毒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属于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副流感病毒科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是引起呼吸道感染的主要病原体之一</a:t>
                </a:r>
                <a:endParaRPr/>
              </a:p>
            </p:txBody>
          </p:sp>
          <p:pic>
            <p:nvPicPr>
              <p:cNvPr id="1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RSV分为两种亚型：A亚型和B亚型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A亚型更易引起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毛细支气管炎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B亚型则更易引起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上呼吸道感染</a:t>
                </a:r>
                <a:endParaRPr/>
              </a:p>
            </p:txBody>
          </p:sp>
          <p:pic>
            <p:nvPicPr>
              <p:cNvPr id="1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RSV感染具有季节性和周期性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高峰期通常在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春季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病毒在不同年份之间的流行强度可能有所不同</a:t>
                </a:r>
                <a:endParaRPr/>
              </a:p>
            </p:txBody>
          </p:sp>
          <p:pic>
            <p:nvPicPr>
              <p:cNvPr id="1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呼吸道合胞病毒的基本概念与分类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呼吸道合胞病毒的流行病学特点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RSV感染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普遍存在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于全球范围内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尤其是在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儿童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老年人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免疫力低下的人群更容易感染RSV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RSV感染的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传播途径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飞沫传播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接触传播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空气气溶胶传播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飞沫传播：通过咳嗽、打喷嚏等产生的飞沫传播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接触传播：通过直接接触或间接接触感染者的分泌物传播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空气气溶胶传播：在封闭环境中长时间停留的病毒通过空气气溶胶传播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RSV感染的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预防措施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勤洗手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避免拥挤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佩戴口罩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保持室内空气流通</a:t>
            </a:r>
            <a:endParaRPr/>
          </a:p>
        </p:txBody>
      </p:sp>
      <p:cxnSp>
        <p:nvCxnSpPr>
          <p:cNvPr id="13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RSV的传播途径</a:t>
                </a:r>
                <a:endParaRPr/>
              </a:p>
            </p:txBody>
          </p:sp>
          <p:sp>
            <p:nvSpPr>
              <p:cNvPr id="1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飞沫传播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：通过咳嗽、打喷嚏等产生的飞沫传播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：通过直接接触或间接接触感染者的分泌物传播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空气气溶胶传播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：在封闭环境中长时间停留的病毒通过空气气溶胶传播</a:t>
                </a:r>
                <a:endParaRPr/>
              </a:p>
            </p:txBody>
          </p:sp>
          <p:sp>
            <p:nvSpPr>
              <p:cNvPr id="1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RSV的预防措施</a:t>
                </a:r>
                <a:endParaRPr/>
              </a:p>
            </p:txBody>
          </p:sp>
          <p:sp>
            <p:nvSpPr>
              <p:cNvPr id="1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勤洗手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：使用肥皂和水或者含有至少60%醇的洗手液洗手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避免拥挤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：尽量避免在病毒流行期间去拥挤的地方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佩戴口罩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：在病毒流行期间，尤其是在公共场所佩戴口罩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保持室内空气流通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：定期开窗通风，保持室内空气流通</a:t>
                </a:r>
                <a:endParaRPr/>
              </a:p>
            </p:txBody>
          </p:sp>
          <p:sp>
            <p:nvSpPr>
              <p:cNvPr id="1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呼吸道合胞病毒的传播途径与预防措施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呼吸道合胞病毒的临床表现与诊断</a:t>
            </a:r>
            <a:endParaRPr/>
          </a:p>
        </p:txBody>
      </p:sp>
      <p:sp>
        <p:nvSpPr>
          <p:cNvPr id="15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5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RSV感染的临床症状因个体差异而异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：可能仅表现为上呼吸道症状，如咳嗽、喉咙痛等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支气管炎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呼吸衰竭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等严重并发症</a:t>
                </a:r>
                <a:endParaRPr/>
              </a:p>
            </p:txBody>
          </p:sp>
        </p:grpSp>
        <p:grpSp>
          <p:nvGrpSpPr>
            <p:cNvPr id="15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RSV感染在儿童中更常见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毛细支气管炎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，表现为喘息、呼吸急促等症状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严重感染可能导致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，表现为高热、咳嗽、呼吸困难等症状</a:t>
                </a:r>
                <a:endParaRPr/>
              </a:p>
            </p:txBody>
          </p:sp>
        </p:grpSp>
        <p:grpSp>
          <p:nvGrpSpPr>
            <p:cNvPr id="16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RSV感染在老年人和免疫力低下者中可能导致严重并发症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支气管炎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，表现为咳嗽、痰多等症状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严重感染可能导致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呼吸衰竭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，表现为呼吸急促、发绀等症状</a:t>
                </a:r>
                <a:endParaRPr/>
              </a:p>
            </p:txBody>
          </p: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呼吸道合胞病毒感染的临床症状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RSV感染的影像学表现因感染部位和严重程度而异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：可能显示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肺部纹理增粗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斑片状浸润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等征象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：可能显示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肺泡炎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肺实变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等征象</a:t>
                </a:r>
                <a:endParaRPr/>
              </a:p>
            </p:txBody>
          </p:sp>
        </p:grpSp>
        <p:grpSp>
          <p:nvGrpSpPr>
            <p:cNvPr id="17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RSV感染在儿童中常见的影像学表现为毛细支气管炎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胸部X光可能显示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肺纹理增粗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斑片状浸润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等征象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CT检查可能显示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肺泡炎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肺实变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等征象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RSV感染在老年人和免疫力低下者中可能导致严重并发症的影像学表现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胸部X光可能显示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肺部炎症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肺实变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等征象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CT检查可能显示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肺泡炎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肺实变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等征象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呼吸道合胞病毒的影像学表现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RSV感染的实验室诊断方法主要包括病毒检测和血清学检测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PCR技术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抗原检测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等方法检测病毒核酸或抗原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血清学检测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酶联免疫吸附试验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（ELISA）等方法检测血清中病毒特异性抗体</a:t>
                </a:r>
                <a:endParaRPr/>
              </a:p>
            </p:txBody>
          </p:sp>
        </p:grpSp>
        <p:grpSp>
          <p:nvGrpSpPr>
            <p:cNvPr id="18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RSV感染的实验室诊断方法的选择取决于临床症状和影像学表现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，可能只需要进行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血清学检测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，可能需要同时进行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血清学检测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呼吸道合胞病毒的实验室诊断方法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呼吸道合胞病毒的治疗与护理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https://d.book118.com/725204140010011110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呼吸道合胞病毒护理查房PPT课件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2024-09-15T02:23:23.928</cp:lastPrinted>
  <dcterms:created xsi:type="dcterms:W3CDTF">2024-09-14T18:23:23Z</dcterms:created>
  <dcterms:modified xsi:type="dcterms:W3CDTF">2024-09-14T18:23:25Z</dcterms:modified>
</cp:coreProperties>
</file>