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93B88E-A65E-4DAB-BB23-6A8837549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260C10-A251-43D4-A998-73F985907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EBB576-0CD2-4180-888D-B71DFEC08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BED3C0-B229-409C-BEFD-0458605D8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7C3AEA-7779-4931-AB98-08C96E776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96EB4B-D097-4FD6-A66F-A1D6D1B41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B90F4B-4AC2-4184-829E-8DA5714B5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5988BD-7771-4745-8BC3-D8BF43B34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18367D-7720-452F-8BCC-853105A24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9CE57C-DD73-4AD1-BFE1-D0037AF88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FDDBAB-CA42-4AD7-BBCC-77498342F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21020031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大班预防近视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幼儿近视的现状与影响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大班幼儿的近视预防策略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家园共育，共同呵护幼儿视力健康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近视的基本知识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近视是指眼睛在调节松弛状态下，来自5米以外的平行光线经眼的屈光系统屈折后，不能聚焦在视网膜上，而是聚焦在视网膜之前，导致视网膜上的物像模糊不清。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近视分为轻度近视、中度近视和高度近视，其中300度以下为轻度近视，300-600度为中度近视，600度以上为高度近视。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141" r="321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80" r="3108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又称后天性近视或生理性近视，主要与遗传和环境因素有关，度数一般在600度以下。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单纯性近视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又称高度近视，度数一般在600度以上，常伴有眼底病变，如黄斑变性、视网膜脱离等。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病理性近视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近视的分类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家族中有高度近视的成员，后代发生近视的几率较高。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750" r="9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长时间近距离用眼、缺乏户外活动、不良的阅读习惯等都可能导致近视的发生。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如缺乏营养、眼部疾病等也可能影响眼睛的正常发育，导致近视的发生。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近视的成因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幼儿近视的现状与影响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6" r="29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759" b="127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幼儿近视的现状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长时间看电子屏幕、不良的阅读习惯、缺乏户外活动等是导致幼儿近视的主要原因。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近年来，幼儿近视的发病率呈现逐年上升的趋势，特别是在大班儿童中，近视的发病率较高。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近视会导致视力模糊，影响幼儿的学习和日常生活。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视力下降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长时间的近视状态可能会引发其他眼部健康问题，如青光眼、白内障等。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眼部健康问题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幼儿期是身体发育的关键时期，近视可能会影响幼儿的认知和行为发展。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影响学习和生活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幼儿近视的影响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337" b="1233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159" b="1015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幼儿近视的预防意义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保护视力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通过预防措施，可以降低幼儿近视的发病率，保护幼儿的视力健康。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良好的视力对于幼儿的学习和生活质量至关重要，预防近视有助于提高幼儿的生活质量。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减轻家庭和社会负担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幼儿近视的预防和治疗需要家庭和社会的投入，预防措施能够减轻家庭和社会的负担。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大班幼儿的近视预防策略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定期进行视力检查，了解幼儿的视力状况，及早发现近视等视力问题。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为每个幼儿建立视力档案，记录视力检查结果，以便追踪观察视力变化。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建立视力档案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定期视力检查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https://d.book118.com/725210200314011110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2024-09-16T08:17:16.476</cp:lastPrinted>
  <dcterms:created xsi:type="dcterms:W3CDTF">2024-09-16T00:17:16Z</dcterms:created>
  <dcterms:modified xsi:type="dcterms:W3CDTF">2024-09-16T00:17:18Z</dcterms:modified>
</cp:coreProperties>
</file>