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07A5F-A422-4014-B495-15670C94F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42EF6-2D8A-4D3F-88D1-AA43E28D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76E02-5F2D-48CF-9F3D-71349C30E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F2A57-A89B-4255-AF3B-286307BB0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839ED-8DDA-4123-B5E2-4EC105A01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23F10-15F5-417B-92D0-1D8047D85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8CD54-CD73-4782-9B8B-A29FE882F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8EF53-052B-45A9-A349-580B58CA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33C1D-D5E7-4D1E-AB77-2CBA6C266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3F56A-607E-42E3-AAC3-D1900592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2B88E-DF44-4736-AC03-5CD00EA8D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103021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《是清晨还是黄昏》ppt课件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清晨与黄昏的视觉特征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清晨与黄昏的文化寓意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清晨与黄昏的摄影技巧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清晨与黄昏的后期处理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通过展示清晨和黄昏的照片，引导学生对比两者之间的差异，从而引出主题。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清晨与黄昏的对比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介绍一些关于清晨和黄昏的常见观点和争议，激发学生的思考和好奇心。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常见观点与争议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主题引入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引导学生深入思考清晨与黄昏的差异，以及它们对人们生活和情感的影响。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培养学生的观察力、思考力和表达能力，同时增强他们对自然之美的欣赏能力。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清晨与黄昏的视觉特征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冷色调为主，如蓝、绿等，给人清新、宁静的感觉。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暖色调为主，如红、橙、黄等，给人温暖、热烈的感觉。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色彩对比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光线柔和，阴影较短，画面整体明亮。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光线斜射，阴影较长，画面层次感强。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光线与影调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天空颜色的变化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天空颜色由深蓝逐渐变淡，可能出现朝霞或晨雾。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天空颜色由浅蓝逐渐变深，可能出现晚霞或暮霭。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清晨与黄昏的文化寓意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象征希望、新生和开始，常用于描述积极向上的情感和场景。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代表结束、沉思和忧郁，常用于表达哀伤、离别或思考的情感。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文学中的表现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在绘画、摄影等艺术作品中，清晨通常以温暖的色调和柔和的光线呈现，给人以宁静、温馨的感觉。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黄昏则常常以深色调和柔和的光线呈现，营造出一种神秘、浪漫的氛围。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艺术作品中的描绘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https://d.book118.com/725210302122011103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2024-09-12T16:39:37.362</cp:lastPrinted>
  <dcterms:created xsi:type="dcterms:W3CDTF">2024-09-12T08:39:37Z</dcterms:created>
  <dcterms:modified xsi:type="dcterms:W3CDTF">2024-09-12T08:39:39Z</dcterms:modified>
</cp:coreProperties>
</file>