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C8926-CD55-4E1F-B187-997205C0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13DA1-C845-4C2D-B145-B56427FCF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968E8-0863-4E20-8EF9-1EE18FB2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66321-6BC9-4C7D-B7C5-DCF774A04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A68EC-F05B-4339-988D-3B07DDEF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8AEA0-F8C6-482F-ADA5-B2CCC9E3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5261A-3850-4DDC-94D6-A2DC9D54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B277-E42E-4CB6-841B-03BE5901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AB19A-075E-45DF-AAE7-A51FE2B70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191BE-35CD-44F3-9FC8-F9E16142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190CB-B39A-44D7-9E20-B647F6C8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38" r:id="rId2"/>
    <p:sldLayoutId id="2147484539" r:id="rId3"/>
    <p:sldLayoutId id="2147484540" r:id="rId4"/>
    <p:sldLayoutId id="2147484541" r:id="rId5"/>
    <p:sldLayoutId id="2147484542" r:id="rId6"/>
    <p:sldLayoutId id="2147484543" r:id="rId7"/>
    <p:sldLayoutId id="2147484544" r:id="rId8"/>
    <p:sldLayoutId id="2147484545" r:id="rId9"/>
    <p:sldLayoutId id="2147484546" r:id="rId10"/>
    <p:sldLayoutId id="21474845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32" Type="http://schemas.openxmlformats.org/officeDocument/2006/relationships/tags" Target="../tags/tag161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112120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苏东剧变原因与启示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苏东剧变的背景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苏东剧变的原因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苏东剧变的启示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应对苏东剧变的策略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苏东剧变的背景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冷战时期：美苏两大阵营的对抗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内部改革：戈尔巴乔夫的改革失败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外部压力：西方国家的经济制裁和政治压力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苏联经济体制：高度集中的计划经济体制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社会问题：经济停滞、社会矛盾激化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政治体制：高度集权的政治体制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国际环境</a:t>
            </a:r>
            <a:endParaRPr lang="zh-CN" altLang="en-US"/>
          </a:p>
        </p:txBody>
      </p:sp>
      <p:sp>
        <p:nvSpPr>
          <p:cNvPr id="10491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冷战结束：苏联解体，美国成为唯一的超级大国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政治多极化：各国政治力量对比发生变化，国际格局多元化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科技进步：信息技术、生物技术等快速发展，改变社会生产方式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经济全球化：全球经济一体化，各国经济相互依存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社会经济状况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9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苏东剧变的原因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政治体制的弊端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经济体制的僵化</a:t>
            </a:r>
            <a:endParaRPr lang="zh-CN" altLang="en-US"/>
          </a:p>
        </p:txBody>
      </p:sp>
      <p:sp>
        <p:nvSpPr>
          <p:cNvPr id="10494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资源配置不合理：资源过度集中在重工业，轻工业和农业发展滞后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计划经济体制：高度集中的经济管理体制，缺乏市场调节机制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企业缺乏自主权：企业缺乏自主经营权，创新动力不足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收入分配不均：收入分配不公，贫富差距扩大，社会矛盾加剧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民族分离主义运动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https://d.book118.com/725211212002011112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苏东剧变原因与启示</vt:lpstr>
      <vt:lpstr>目录</vt:lpstr>
      <vt:lpstr>单击此处添加章节标题</vt:lpstr>
      <vt:lpstr>苏东剧变的背景</vt:lpstr>
      <vt:lpstr>PowerPoint Presentation</vt:lpstr>
      <vt:lpstr>历史背景</vt:lpstr>
      <vt:lpstr>国际环境</vt:lpstr>
      <vt:lpstr>社会经济状况</vt:lpstr>
      <vt:lpstr>苏东剧变的原因</vt:lpstr>
      <vt:lpstr>PowerPoint Presentation</vt:lpstr>
      <vt:lpstr>政治体制的弊端</vt:lpstr>
      <vt:lpstr>经济体制的僵化</vt:lpstr>
      <vt:lpstr>民族分离主义运动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2024-09-18T02:18:59.494</cp:lastPrinted>
  <dcterms:created xsi:type="dcterms:W3CDTF">2024-09-17T18:18:59Z</dcterms:created>
  <dcterms:modified xsi:type="dcterms:W3CDTF">2024-09-17T18:19:01Z</dcterms:modified>
</cp:coreProperties>
</file>