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A6E5C-0C78-43F0-B366-A5DABCB1B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B0B6B-C280-4220-91E1-5C9AC94AF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816C3-070A-4814-975D-F454BD84E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E374A-CE98-4B7E-8771-A34B8900A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2923D4-BE40-44B5-A5AF-E7E3B28FD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BC22CA-0183-4238-BEAE-2B946E081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93F58E-A908-426D-B005-2AB11E610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039AE9-58A7-46E3-9C90-DE964C6C4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6EF87E-F00E-495C-85E7-924B2C92F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866CE-124F-4140-8F8E-E31DB4C79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9AE80-42CD-48F2-B1FD-98E199834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21231032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《电弧及电气触头》PPT课件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电弧的概述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电气触头的概述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电弧与电气触头的关系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电弧及电气触头的应用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电弧及电气触头的发展趋势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电弧的概述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描述电弧的形成过程和分类，包括自然电弧和人为电弧，长电弧和短电弧等。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弧的形成是由于气体中的自由电子在电场的作用下加速运动，撞击气体原子或分子，使其电离产生更多的自由电子，形成一个导电的通道。根据形成方式和条件，电弧可以分为自然电弧和人为电弧，以及长电弧和短电弧等不同类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电弧的形成与分类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介绍电弧的基本特性，包括温度、能量分布、稳定性等。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弧是一种高温、高能量的气体放电现象，其温度可达到几千度，能量密度高。电弧的能量分布取决于电流、电压和电极材料等因素。此外，电弧的稳定性也是其重要的特性之一，受到电场、气流场、电极材料和形状等多种因素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电弧的基本特性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阐述电弧的危害和防护措施，包括对设备、人员和环境的危害以及相应的防护措施。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弧是一种具有极大破坏性的气体放电现象，它可以造成设备损坏、人员伤亡和环境污染等严重后果。为了防止电弧的危害，需要采取一系列的防护措施，如使用灭弧装置、隔离措施、接地保护等，以确保设备安全和人员生命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电弧的危害与防护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电气触头的概述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电气触头是用于接通和断开电路的机械部件，通常由金属制成。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根据形状、用途和负载电流的大小，电气触头有多种分类方式，如刀开关触头、隔离开关触头、接触器触头等。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电气触头的定义与分类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电气触头的基本特性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接触电阻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电气触头在接通时产生的电阻称为接触电阻。接触电阻的大小直接影响电路的电压损失和发热。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载流量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电气触头所能通过的最大电流称为载流量。载流量的选择直接关系到触头的安全运行。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机械寿命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电气触头在正常操作条件下能完成的接通和断开次数称为机械寿命。机械寿命的长短直接影响触头的使用寿命。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根据电路的电压、电流、工作频率和使用环境等条件选择合适的电气触头类型和规格。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在使用过程中，应保持触头的清洁，避免过载使用，定期检查触头的磨损和接触情况，及时更换损坏的触头。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电气触头的选择与使用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电弧与电气触头的关系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https://d.book118.com/725212310324011100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2024-09-08T22:46:32.900</cp:lastPrinted>
  <dcterms:created xsi:type="dcterms:W3CDTF">2024-09-08T14:46:32Z</dcterms:created>
  <dcterms:modified xsi:type="dcterms:W3CDTF">2024-09-08T14:46:34Z</dcterms:modified>
</cp:coreProperties>
</file>