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5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tags" Target="../tags/tag88.xml" /><Relationship Id="rId3" Type="http://schemas.openxmlformats.org/officeDocument/2006/relationships/image" Target="../media/image1.jpeg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image" Target="../media/image2.jpeg" /><Relationship Id="rId7" Type="http://schemas.openxmlformats.org/officeDocument/2006/relationships/tags" Target="../tags/tag91.xml" /><Relationship Id="rId8" Type="http://schemas.openxmlformats.org/officeDocument/2006/relationships/image" Target="../media/image3.png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D7F9BD7-4CCB-487C-8EB8-9C7973802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77A8C4A-71D7-4CDF-9CE7-4693F55F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AB4943F-7EC3-4C51-A931-A8E39038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9E7A0F5-96EA-4762-A51B-7248A648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BD077B1-66A9-45F0-BCA3-3F053957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C3D9820-98D4-4CF1-BFE1-DAC98F7D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91EBE50-396E-439C-9AA2-A5D4FEEC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7B34B46-B317-4FC4-B7B9-CC7ECEE3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8062893-C823-45BF-BD65-4CF2DB0B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3D42932-662E-4AEC-A548-C888E1970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AABECDC-AA2A-423C-9327-782CECC1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blipFill dpi="0" rotWithShape="1">
          <a:blip r:embed="rId8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333475" y="157318"/>
            <a:ext cx="113573" cy="591328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</a:endParaRPr>
          </a:p>
        </p:txBody>
      </p:sp>
      <p:cxnSp>
        <p:nvCxnSpPr>
          <p:cNvPr id="8" name="直接连接符 7"/>
          <p:cNvCxnSpPr/>
          <p:nvPr userDrawn="1">
            <p:custDataLst>
              <p:tags r:id="rId4"/>
            </p:custDataLst>
          </p:nvPr>
        </p:nvCxnSpPr>
        <p:spPr>
          <a:xfrm>
            <a:off x="158720" y="789551"/>
            <a:ext cx="11423680" cy="0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 userDrawn="1">
            <p:custDataLst>
              <p:tags r:id="rId5"/>
            </p:custDataLst>
          </p:nvPr>
        </p:nvSpPr>
        <p:spPr>
          <a:xfrm>
            <a:off x="158720" y="157318"/>
            <a:ext cx="113573" cy="591328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7"/>
            </p:custDataLst>
          </p:nvPr>
        </p:nvSpPr>
        <p:spPr>
          <a:xfrm>
            <a:off x="508230" y="260168"/>
            <a:ext cx="6806970" cy="467996"/>
          </a:xfrm>
        </p:spPr>
        <p:txBody>
          <a:bodyPr>
            <a:normAutofit/>
          </a:bodyPr>
          <a:lstStyle>
            <a:lvl1pPr marL="0" indent="0" algn="l" defTabSz="1219200" rtl="0" eaLnBrk="1" latinLnBrk="0" hangingPunct="1">
              <a:buNone/>
              <a:defRPr lang="zh-CN" altLang="en-US" sz="2665" b="1" kern="1200" smtClean="0">
                <a:ln w="6350"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92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4.png" /><Relationship Id="rId16" Type="http://schemas.openxmlformats.org/officeDocument/2006/relationships/tags" Target="../tags/tag93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52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4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6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8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8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10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82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4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tags" Target="../tags/tag95.xml" /><Relationship Id="rId6" Type="http://schemas.openxmlformats.org/officeDocument/2006/relationships/image" Target="../media/image7.png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tags" Target="../tags/tag109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image" Target="../media/image9.png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image" Target="../media/image12.png" /><Relationship Id="rId14" Type="http://schemas.openxmlformats.org/officeDocument/2006/relationships/tags" Target="../tags/tag11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image" Target="../media/image9.png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2" Type="http://schemas.openxmlformats.org/officeDocument/2006/relationships/tags" Target="../tags/tag120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image" Target="../media/image9.png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8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image" Target="../media/image9.png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image" Target="../media/image9.png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emf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7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image" Target="../media/image9.png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emf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9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image" Target="../media/image9.png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9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image" Target="../media/image9.png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20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image" Target="../media/image9.png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image" Target="../media/image9.png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hyperlink" Target="https://d.book118.com/72521423200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 bwMode="auto">
          <a:xfrm>
            <a:off x="0" y="5710555"/>
            <a:ext cx="12192635" cy="1147445"/>
          </a:xfrm>
          <a:prstGeom prst="rect">
            <a:avLst/>
          </a:prstGeom>
          <a:noFill/>
          <a:ln w="38100">
            <a:solidFill>
              <a:srgbClr val="6F4A00"/>
            </a:solidFill>
          </a:ln>
          <a:effectLst>
            <a:softEdge rad="419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546" name="图片 1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r="12147"/>
          <a:stretch>
            <a:fillRect/>
          </a:stretch>
        </p:blipFill>
        <p:spPr>
          <a:xfrm>
            <a:off x="7255510" y="2263140"/>
            <a:ext cx="4937125" cy="3322320"/>
          </a:xfrm>
          <a:prstGeom prst="rect">
            <a:avLst/>
          </a:prstGeom>
          <a:noFill/>
          <a:ln>
            <a:miter lim="800000"/>
          </a:ln>
        </p:spPr>
      </p:pic>
      <p:grpSp>
        <p:nvGrpSpPr>
          <p:cNvPr id="12" name="组合 11"/>
          <p:cNvGrpSpPr/>
          <p:nvPr>
            <p:custDataLst>
              <p:tags r:id="rId8"/>
            </p:custDataLst>
          </p:nvPr>
        </p:nvGrpSpPr>
        <p:grpSpPr>
          <a:xfrm>
            <a:off x="1296035" y="934085"/>
            <a:ext cx="7735570" cy="3055620"/>
            <a:chOff x="1765" y="1842"/>
            <a:chExt cx="10272" cy="4510"/>
          </a:xfrm>
        </p:grpSpPr>
        <p:pic>
          <p:nvPicPr>
            <p:cNvPr id="4" name="图片 3" descr="图片包含 游戏机, 黑色, 笔记本, 电视  描述已自动生成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765" y="1842"/>
              <a:ext cx="9728" cy="4162"/>
            </a:xfrm>
            <a:prstGeom prst="rect">
              <a:avLst/>
            </a:prstGeom>
          </p:spPr>
        </p:pic>
        <p:sp>
          <p:nvSpPr>
            <p:cNvPr id="17410" name="Rectangle 6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931" y="2297"/>
              <a:ext cx="10106" cy="40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no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16600" b="0" smtClean="0">
                  <a:effectLst>
                    <a:glow rad="88900">
                      <a:schemeClr val="bg2">
                        <a:lumMod val="90000"/>
                      </a:schemeClr>
                    </a:glow>
                    <a:innerShdw blurRad="63500" dist="50800" dir="13500000">
                      <a:schemeClr val="bg1">
                        <a:lumMod val="75000"/>
                        <a:alpha val="50000"/>
                      </a:schemeClr>
                    </a:innerShdw>
                    <a:outerShdw blurRad="38100" dist="38100" dir="2700000" algn="tl">
                      <a:srgbClr val="000000">
                        <a:alpha val="43137"/>
                      </a:srgbClr>
                    </a:outerShdw>
                    <a:reflection blurRad="6350" stA="50000" endA="300" endPos="50000" dist="29997" dir="5400000" sy="-100000" algn="bl" rotWithShape="0"/>
                  </a:effectLst>
                  <a:latin typeface="华文行楷" panose="02010800040101010101" pitchFamily="2" charset="-122"/>
                  <a:ea typeface="华文行楷" panose="02010800040101010101" pitchFamily="2" charset="-122"/>
                  <a:cs typeface="+mj-cs"/>
                </a:rPr>
                <a:t>套中人</a:t>
              </a:r>
              <a:endParaRPr lang="zh-CN" altLang="en-US" sz="16600" b="0" smtClean="0">
                <a:effectLst>
                  <a:glow rad="88900">
                    <a:schemeClr val="bg2">
                      <a:lumMod val="90000"/>
                    </a:schemeClr>
                  </a:glow>
                  <a:innerShdw blurRad="63500" dist="50800" dir="13500000">
                    <a:schemeClr val="bg1">
                      <a:lumMod val="75000"/>
                      <a:alpha val="50000"/>
                    </a:schemeClr>
                  </a:innerShd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华文行楷" panose="02010800040101010101" pitchFamily="2" charset="-122"/>
                <a:ea typeface="华文行楷" panose="02010800040101010101" pitchFamily="2" charset="-122"/>
                <a:cs typeface="+mj-cs"/>
              </a:endParaRPr>
            </a:p>
          </p:txBody>
        </p:sp>
      </p:grp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3193415" y="4235450"/>
            <a:ext cx="367601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eaLnBrk="1" latinLnBrk="0" hangingPunct="1">
              <a:buClr>
                <a:srgbClr val="DC5900"/>
              </a:buClr>
              <a:buSzPct val="75000"/>
            </a:pP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【俄】</a:t>
            </a:r>
            <a:r>
              <a:rPr 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契诃夫</a:t>
            </a: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题目</a:t>
            </a:r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解读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3954145" y="1714500"/>
            <a:ext cx="7602220" cy="3784600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</a:pP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3200" b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“套中人”</a:t>
            </a:r>
            <a:r>
              <a:rPr lang="zh-CN" altLang="en-US" sz="3200" b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、（也有翻译为“装在套子里的人”</a:t>
            </a:r>
            <a:r>
              <a:rPr lang="en-US" altLang="zh-CN" sz="3200" b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)</a:t>
            </a:r>
            <a:r>
              <a:rPr lang="zh-CN" altLang="en-US" sz="3200" b="1">
                <a:solidFill>
                  <a:schemeClr val="tx1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是指</a:t>
            </a:r>
            <a:r>
              <a:rPr lang="zh-CN" altLang="en-US" sz="32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生活和思想上都有某种框框，不敢越雷池一步</a:t>
            </a:r>
            <a:r>
              <a:rPr lang="en-US" altLang="zh-CN" sz="32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的人，小说中的主人公就是这样一个人物，他是沙皇专制主义的产物。</a:t>
            </a:r>
            <a:endParaRPr lang="en-US" altLang="zh-CN" sz="32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76530" y="1557655"/>
            <a:ext cx="3324225" cy="4381500"/>
          </a:xfrm>
          <a:prstGeom prst="rect">
            <a:avLst/>
          </a:prstGeom>
          <a:effectLst>
            <a:softEdge rad="4953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作者简介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pic>
        <p:nvPicPr>
          <p:cNvPr id="102" name="图片 101"/>
          <p:cNvPicPr/>
          <p:nvPr>
            <p:custDataLst>
              <p:tags r:id="rId10"/>
            </p:custDataLst>
          </p:nvPr>
        </p:nvPicPr>
        <p:blipFill>
          <a:blip r:embed="rId9"/>
          <a:srcRect l="23028" r="5935"/>
          <a:stretch>
            <a:fillRect/>
          </a:stretch>
        </p:blipFill>
        <p:spPr>
          <a:xfrm>
            <a:off x="342900" y="1533525"/>
            <a:ext cx="3220720" cy="3041015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421640" y="4775835"/>
            <a:ext cx="234061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契诃夫</a:t>
            </a:r>
            <a:endParaRPr lang="zh-CN" altLang="en-US" sz="28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algn="ctr"/>
            <a:r>
              <a:rPr sz="28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（</a:t>
            </a:r>
            <a:r>
              <a:rPr lang="en-US" altLang="zh-CN" sz="28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l860</a:t>
            </a:r>
            <a:r>
              <a:rPr sz="28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～</a:t>
            </a:r>
            <a:r>
              <a:rPr lang="en-US" altLang="zh-CN" sz="28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1904</a:t>
            </a:r>
            <a:r>
              <a:rPr sz="28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）</a:t>
            </a:r>
            <a:endParaRPr lang="zh-CN" altLang="en-US" sz="2800" b="1" smtClean="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3784600" y="1084580"/>
            <a:ext cx="7766050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契诃夫(1860～1904)俄国小说家、剧作家。19世纪后期俄国著名的</a:t>
            </a:r>
            <a:r>
              <a:rPr lang="zh-CN" altLang="en-US" sz="2800" b="1" u="sng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批判现实主义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作家，是世界闻名的短篇小说大师。他与</a:t>
            </a:r>
            <a:r>
              <a:rPr lang="zh-CN" altLang="en-US" sz="2800" b="1" u="sng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法国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的</a:t>
            </a:r>
            <a:r>
              <a:rPr sz="2800" b="1" u="sng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莫泊桑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（《我的叔叔于勒》），</a:t>
            </a:r>
            <a:r>
              <a:rPr lang="zh-CN" altLang="en-US" sz="2800" b="1" u="sng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美国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的</a:t>
            </a:r>
            <a:r>
              <a:rPr sz="2800" b="1" u="sng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欧·亨利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一向被并称为“</a:t>
            </a:r>
            <a:r>
              <a:rPr sz="28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世界三大短篇小说之王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”。  </a:t>
            </a:r>
            <a:endParaRPr lang="zh-CN" altLang="en-US" sz="2800" b="1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他一生共著有中短篇小说470多篇，代表作《小公务员之死》《变色龙》《套中人》《第六病室》《樱桃园》等。</a:t>
            </a:r>
            <a:endParaRPr lang="zh-CN" altLang="en-US" sz="2800" b="1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</p:txBody>
      </p:sp>
      <p:pic>
        <p:nvPicPr>
          <p:cNvPr id="9" name="Picture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528300" y="12039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 bwMode="auto">
          <a:xfrm>
            <a:off x="0" y="5710555"/>
            <a:ext cx="12192635" cy="1147445"/>
          </a:xfrm>
          <a:prstGeom prst="rect">
            <a:avLst/>
          </a:prstGeom>
          <a:noFill/>
          <a:ln w="38100">
            <a:solidFill>
              <a:srgbClr val="6F4A00"/>
            </a:solidFill>
          </a:ln>
          <a:effectLst>
            <a:softEdge rad="419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直接连接符 1"/>
          <p:cNvCxnSpPr/>
          <p:nvPr>
            <p:custDataLst>
              <p:tags r:id="rId6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背景介绍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9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8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11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1165860" y="992505"/>
            <a:ext cx="9988550" cy="4742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2800" b="1" smtClean="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   《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套中人</a:t>
            </a:r>
            <a:r>
              <a:rPr lang="en-US" altLang="zh-CN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》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写于</a:t>
            </a:r>
            <a:r>
              <a:rPr lang="en-US" altLang="zh-CN" sz="28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1898</a:t>
            </a:r>
            <a:r>
              <a:rPr lang="zh-CN" altLang="en-US" sz="28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年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。</a:t>
            </a:r>
            <a:endParaRPr lang="zh-CN" altLang="en-US" sz="2800" b="1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　</a:t>
            </a:r>
            <a:r>
              <a:rPr lang="zh-CN" altLang="en-US" sz="2800" b="1" smtClean="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19</a:t>
            </a:r>
            <a:r>
              <a:rPr lang="zh-CN" altLang="en-US" sz="28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世纪末，是俄国历史上反动统治特别黑暗的时期。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当时，工人罢工和农民起义在全国风起云涌，即将来临的革命暴风雨使反动派惊恐不安。沙皇政府竭力妄图维持其摇摇欲坠的专制制度，反对任何自由的要求和革新的行为，加强反动统治，四处制造恐怖气氛，试图钳制人民的思想，控制人民的行动，绝大多数的普通人深感压抑，渴望改变现状，却又无力与专制统治做斗争，只能逆来顺受，麻木而小心翼翼地生活。</a:t>
            </a:r>
            <a:r>
              <a:rPr lang="en-US" altLang="zh-CN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     </a:t>
            </a:r>
            <a:endParaRPr lang="en-US" altLang="zh-CN" sz="2800" b="1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</a:t>
            </a:r>
            <a:r>
              <a:rPr lang="en-US" altLang="zh-CN" sz="2800" b="1" smtClean="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 《</a:t>
            </a:r>
            <a:r>
              <a:rPr lang="zh-CN" altLang="en-US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套中人</a:t>
            </a:r>
            <a:r>
              <a:rPr lang="en-US" altLang="zh-CN" sz="2800" b="1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》</a:t>
            </a:r>
            <a:r>
              <a:rPr lang="zh-CN" altLang="en-US" sz="2800" b="1">
                <a:solidFill>
                  <a:srgbClr val="C00000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真实地反映了当时的社会现实。</a:t>
            </a:r>
            <a:endParaRPr lang="zh-CN" altLang="en-US" sz="2800" b="1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字词积累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1050290" y="1285240"/>
          <a:ext cx="10339705" cy="25768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4285"/>
                <a:gridCol w="2586990"/>
                <a:gridCol w="2689860"/>
                <a:gridCol w="2528570"/>
              </a:tblGrid>
              <a:tr h="642620">
                <a:tc>
                  <a:txBody>
                    <a:bodyPr vert="horz" wrap="square"/>
                    <a:lstStyle/>
                    <a:p>
                      <a:r>
                        <a:rPr lang="zh-CN" altLang="en-US" sz="2800" b="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</a:rPr>
                        <a:t>契诃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夫 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闷闷</a:t>
                      </a:r>
                      <a:r>
                        <a:rPr lang="zh-CN" altLang="en-US" sz="2800" b="1" kern="1200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+mn-cs"/>
                        </a:rPr>
                        <a:t>不乐</a:t>
                      </a:r>
                      <a:endParaRPr lang="zh-CN" altLang="en-US" sz="2800" b="1" kern="120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祈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祷</a:t>
                      </a:r>
                      <a:endParaRPr lang="zh-CN" altLang="en-US" sz="2800" b="1" kern="1200" smtClean="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1" kern="1200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  <a:cs typeface="+mn-cs"/>
                        </a:rPr>
                        <a:t>讥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诮</a:t>
                      </a:r>
                      <a:endParaRPr lang="zh-CN" altLang="en-US" sz="2800" b="0" kern="120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</a:tr>
              <a:tr h="657225">
                <a:tc>
                  <a:txBody>
                    <a:bodyPr vert="horz" wrap="square"/>
                    <a:lstStyle/>
                    <a:p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削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铅笔</a:t>
                      </a:r>
                      <a:endParaRPr lang="zh-CN" altLang="en-US" sz="2800" b="1" kern="120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唉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声叹气</a:t>
                      </a:r>
                      <a:endParaRPr lang="zh-CN" altLang="en-US" sz="2800" b="1" kern="1200" smtClean="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周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济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  </a:t>
                      </a:r>
                      <a:endParaRPr lang="zh-CN" altLang="en-US" sz="2800" b="1" kern="120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家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具</a:t>
                      </a:r>
                      <a:endParaRPr lang="zh-CN" altLang="en-US" sz="2800" b="0" kern="120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</a:tr>
              <a:tr h="64897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剥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削</a:t>
                      </a:r>
                      <a:endParaRPr lang="zh-CN" altLang="en-US" sz="2800" b="0" kern="1200" smtClean="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没精打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采</a:t>
                      </a:r>
                      <a:endParaRPr lang="zh-CN" altLang="en-US" sz="2800" b="0" kern="120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噩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梦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滑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稽</a:t>
                      </a:r>
                      <a:endParaRPr lang="zh-CN" altLang="en-US" sz="2800" b="0" kern="120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</a:tr>
              <a:tr h="628015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俱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乐部</a:t>
                      </a:r>
                      <a:endParaRPr lang="zh-CN" altLang="en-US" sz="2800" b="1" kern="1200" smtClean="0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战战</a:t>
                      </a: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兢兢</a:t>
                      </a:r>
                      <a:endParaRPr lang="zh-CN" altLang="en-US" sz="2800" b="0" kern="120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撮</a:t>
                      </a:r>
                      <a:r>
                        <a:rPr lang="zh-CN" altLang="en-US" sz="2800" b="1" smtClean="0"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合</a:t>
                      </a:r>
                      <a:endParaRPr lang="zh-CN" altLang="en-US" sz="2800" b="1"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0" kern="1200" smtClean="0">
                          <a:solidFill>
                            <a:srgbClr val="0070C0"/>
                          </a:solidFill>
                          <a:latin typeface="方正粗黑宋简体" panose="02000000000000000000" charset="-122"/>
                          <a:ea typeface="方正粗黑宋简体" panose="02000000000000000000" charset="-122"/>
                          <a:cs typeface="+mn-cs"/>
                        </a:rPr>
                        <a:t>憎恶</a:t>
                      </a:r>
                      <a:endParaRPr lang="en-US" altLang="zh-CN" sz="2800" b="0" kern="1200" smtClean="0">
                        <a:solidFill>
                          <a:srgbClr val="0070C0"/>
                        </a:solidFill>
                        <a:latin typeface="方正粗黑宋简体" panose="02000000000000000000" charset="-122"/>
                        <a:ea typeface="方正粗黑宋简体" panose="02000000000000000000" charset="-122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矩形 7"/>
          <p:cNvSpPr/>
          <p:nvPr>
            <p:custDataLst>
              <p:tags r:id="rId10"/>
            </p:custDataLst>
          </p:nvPr>
        </p:nvSpPr>
        <p:spPr>
          <a:xfrm>
            <a:off x="311149" y="4324073"/>
            <a:ext cx="11268075" cy="13220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600"/>
              </a:lnSpc>
              <a:spcAft>
                <a:spcPts val="240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Times New Roman" panose="02020603050405020304" pitchFamily="18" charset="0"/>
                <a:sym typeface="+mn-ea"/>
              </a:rPr>
              <a:t>战战兢兢</a:t>
            </a:r>
            <a:r>
              <a:rPr lang="zh-CN" altLang="en-US" sz="28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①形容因害怕而微微发抖的样子。②形容小心谨慎的</a:t>
            </a:r>
            <a:r>
              <a:rPr lang="zh-CN" altLang="en-US" sz="28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样子。</a:t>
            </a:r>
            <a:endParaRPr lang="en-US" altLang="zh-CN" sz="2800" b="1" smtClean="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>
              <a:lnSpc>
                <a:spcPts val="3600"/>
              </a:lnSpc>
              <a:spcAft>
                <a:spcPts val="240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Times New Roman" panose="02020603050405020304" pitchFamily="18" charset="0"/>
                <a:sym typeface="+mn-ea"/>
              </a:rPr>
              <a:t>安然无恙</a:t>
            </a:r>
            <a:r>
              <a:rPr lang="zh-CN" altLang="en-US" sz="28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原指人平安没有疾病；现指事物平安未遭损害</a:t>
            </a:r>
            <a:r>
              <a:rPr lang="zh-CN" altLang="en-US" sz="28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en-US" altLang="zh-CN" sz="2800" b="1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>
            <p:custDataLst>
              <p:tags r:id="rId11"/>
            </p:custDataLst>
          </p:nvPr>
        </p:nvSpPr>
        <p:spPr>
          <a:xfrm>
            <a:off x="2365045" y="1247894"/>
            <a:ext cx="11607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qì  hē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矩形 9"/>
          <p:cNvSpPr/>
          <p:nvPr>
            <p:custDataLst>
              <p:tags r:id="rId12"/>
            </p:custDataLst>
          </p:nvPr>
        </p:nvSpPr>
        <p:spPr>
          <a:xfrm>
            <a:off x="9795666" y="3179326"/>
            <a:ext cx="178371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zēng  wù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13"/>
            </p:custDataLst>
          </p:nvPr>
        </p:nvSpPr>
        <p:spPr>
          <a:xfrm>
            <a:off x="6948949" y="1247894"/>
            <a:ext cx="51371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qí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14"/>
            </p:custDataLst>
          </p:nvPr>
        </p:nvSpPr>
        <p:spPr>
          <a:xfrm>
            <a:off x="9936636" y="1247894"/>
            <a:ext cx="94615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qiào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15"/>
            </p:custDataLst>
          </p:nvPr>
        </p:nvSpPr>
        <p:spPr>
          <a:xfrm>
            <a:off x="2365045" y="1895594"/>
            <a:ext cx="93789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xiāo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矩形 13"/>
          <p:cNvSpPr/>
          <p:nvPr>
            <p:custDataLst>
              <p:tags r:id="rId16"/>
            </p:custDataLst>
          </p:nvPr>
        </p:nvSpPr>
        <p:spPr>
          <a:xfrm>
            <a:off x="2052520" y="2545437"/>
            <a:ext cx="83693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xuē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" name="矩形 14"/>
          <p:cNvSpPr/>
          <p:nvPr>
            <p:custDataLst>
              <p:tags r:id="rId17"/>
            </p:custDataLst>
          </p:nvPr>
        </p:nvSpPr>
        <p:spPr>
          <a:xfrm>
            <a:off x="5212826" y="1247894"/>
            <a:ext cx="96075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mèn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矩形 15"/>
          <p:cNvSpPr/>
          <p:nvPr>
            <p:custDataLst>
              <p:tags r:id="rId18"/>
            </p:custDataLst>
          </p:nvPr>
        </p:nvSpPr>
        <p:spPr>
          <a:xfrm>
            <a:off x="5212826" y="3179326"/>
            <a:ext cx="97409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jīng 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矩形 16"/>
          <p:cNvSpPr/>
          <p:nvPr>
            <p:custDataLst>
              <p:tags r:id="rId19"/>
            </p:custDataLst>
          </p:nvPr>
        </p:nvSpPr>
        <p:spPr>
          <a:xfrm>
            <a:off x="7006099" y="1895594"/>
            <a:ext cx="41910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 smtClean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jì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矩形 17"/>
          <p:cNvSpPr/>
          <p:nvPr>
            <p:custDataLst>
              <p:tags r:id="rId20"/>
            </p:custDataLst>
          </p:nvPr>
        </p:nvSpPr>
        <p:spPr>
          <a:xfrm>
            <a:off x="7006099" y="2535912"/>
            <a:ext cx="39433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è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" name="矩形 18"/>
          <p:cNvSpPr/>
          <p:nvPr>
            <p:custDataLst>
              <p:tags r:id="rId21"/>
            </p:custDataLst>
          </p:nvPr>
        </p:nvSpPr>
        <p:spPr>
          <a:xfrm>
            <a:off x="6825124" y="3179326"/>
            <a:ext cx="81724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err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cuō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矩形 19"/>
          <p:cNvSpPr/>
          <p:nvPr>
            <p:custDataLst>
              <p:tags r:id="rId22"/>
            </p:custDataLst>
          </p:nvPr>
        </p:nvSpPr>
        <p:spPr>
          <a:xfrm>
            <a:off x="9938672" y="2535912"/>
            <a:ext cx="52324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jī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梳理内容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1075055" y="1270635"/>
            <a:ext cx="1004125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5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阅读课文，理清小说中的人物关系　</a:t>
            </a:r>
            <a:endParaRPr lang="zh-CN" altLang="en-US" sz="32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5055" y="2305685"/>
            <a:ext cx="1004125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5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根据情节发展可以把课文分成几部分？</a:t>
            </a:r>
            <a:endParaRPr lang="zh-CN" altLang="en-US" sz="32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5055" y="3429000"/>
            <a:ext cx="1004125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5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小说采用了怎样的记叙顺序和叙述人称来叙述故事情节？这样写有什么表达效果。</a:t>
            </a:r>
            <a:endParaRPr lang="zh-CN" altLang="en-US" sz="32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梳理内容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10" name="组合 9"/>
          <p:cNvGrpSpPr/>
          <p:nvPr>
            <p:custDataLst>
              <p:tags r:id="rId9"/>
            </p:custDataLst>
          </p:nvPr>
        </p:nvGrpSpPr>
        <p:grpSpPr>
          <a:xfrm>
            <a:off x="3297648" y="687277"/>
            <a:ext cx="6371309" cy="829945"/>
            <a:chOff x="3242066" y="332266"/>
            <a:chExt cx="5617091" cy="829945"/>
          </a:xfrm>
        </p:grpSpPr>
        <p:pic>
          <p:nvPicPr>
            <p:cNvPr id="12" name="图片 1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947675" y="606614"/>
              <a:ext cx="656733" cy="406749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>
              <p:custDataLst>
                <p:tags r:id="rId12"/>
              </p:custDataLst>
            </p:nvPr>
          </p:nvSpPr>
          <p:spPr>
            <a:xfrm>
              <a:off x="3242066" y="332266"/>
              <a:ext cx="5617091" cy="829945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20000"/>
                </a:lnSpc>
                <a:defRPr sz="3600" b="0" kern="1200">
                  <a:solidFill>
                    <a:srgbClr val="1C75BC"/>
                  </a:solidFill>
                  <a:latin typeface="汉仪趣黑W" panose="00020600040101010101" pitchFamily="18" charset="-122"/>
                  <a:ea typeface="汉仪趣黑W" panose="00020600040101010101" pitchFamily="18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en-US" sz="400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隶书" panose="02010800040101010101" charset="-122"/>
                  <a:ea typeface="华文隶书" panose="02010800040101010101" charset="-122"/>
                </a:rPr>
                <a:t>人物关系</a:t>
              </a:r>
              <a:endParaRPr lang="zh-CN" alt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flipH="1">
              <a:off x="7692280" y="543749"/>
              <a:ext cx="656733" cy="406749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3067685" y="2303145"/>
            <a:ext cx="121856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粗黑宋简体" panose="02000000000000000000" charset="-122"/>
                <a:ea typeface="方正粗黑宋简体" panose="02000000000000000000" charset="-122"/>
              </a:rPr>
              <a:t>别里科夫</a:t>
            </a:r>
            <a:endParaRPr lang="zh-CN" altLang="en-US" sz="3200" b="1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15"/>
            </p:custDataLst>
          </p:nvPr>
        </p:nvSpPr>
        <p:spPr>
          <a:xfrm>
            <a:off x="7972425" y="2475865"/>
            <a:ext cx="1875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粗黑宋简体" panose="02000000000000000000" charset="-122"/>
                <a:ea typeface="方正粗黑宋简体" panose="02000000000000000000" charset="-122"/>
              </a:rPr>
              <a:t>华连卡</a:t>
            </a:r>
            <a:endParaRPr lang="zh-CN" altLang="en-US" sz="3200" b="1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7972425" y="4965700"/>
            <a:ext cx="1875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粗黑宋简体" panose="02000000000000000000" charset="-122"/>
                <a:ea typeface="方正粗黑宋简体" panose="02000000000000000000" charset="-122"/>
              </a:rPr>
              <a:t>柯瓦连科</a:t>
            </a:r>
            <a:endParaRPr lang="zh-CN" altLang="en-US" sz="3200" b="1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3067685" y="4858385"/>
            <a:ext cx="18757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方正粗黑宋简体" panose="02000000000000000000" charset="-122"/>
                <a:ea typeface="方正粗黑宋简体" panose="02000000000000000000" charset="-122"/>
              </a:rPr>
              <a:t>布尔金（我）</a:t>
            </a:r>
            <a:endParaRPr lang="zh-CN" altLang="en-US" sz="3200" b="1"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17" name="直接箭头连接符 16"/>
          <p:cNvCxnSpPr/>
          <p:nvPr>
            <p:custDataLst>
              <p:tags r:id="rId18"/>
            </p:custDataLst>
          </p:nvPr>
        </p:nvCxnSpPr>
        <p:spPr>
          <a:xfrm flipH="1">
            <a:off x="3520440" y="3478530"/>
            <a:ext cx="0" cy="1423035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>
            <p:custDataLst>
              <p:tags r:id="rId19"/>
            </p:custDataLst>
          </p:nvPr>
        </p:nvSpPr>
        <p:spPr>
          <a:xfrm>
            <a:off x="3520440" y="3715385"/>
            <a:ext cx="675005" cy="11861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同事</a:t>
            </a:r>
            <a:endParaRPr lang="zh-CN" altLang="en-US" sz="3200" b="1">
              <a:solidFill>
                <a:srgbClr val="C0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20"/>
            </p:custDataLst>
          </p:nvPr>
        </p:nvSpPr>
        <p:spPr>
          <a:xfrm>
            <a:off x="8683625" y="3419475"/>
            <a:ext cx="675005" cy="11861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姐弟</a:t>
            </a:r>
            <a:endParaRPr lang="zh-CN" altLang="en-US" sz="3200" b="1">
              <a:solidFill>
                <a:srgbClr val="C0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28" name="直接箭头连接符 27"/>
          <p:cNvCxnSpPr/>
          <p:nvPr>
            <p:custDataLst>
              <p:tags r:id="rId21"/>
            </p:custDataLst>
          </p:nvPr>
        </p:nvCxnSpPr>
        <p:spPr>
          <a:xfrm>
            <a:off x="4286250" y="2721610"/>
            <a:ext cx="3731895" cy="63500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>
            <a:endCxn id="9" idx="1"/>
          </p:cNvCxnSpPr>
          <p:nvPr>
            <p:custDataLst>
              <p:tags r:id="rId22"/>
            </p:custDataLst>
          </p:nvPr>
        </p:nvCxnSpPr>
        <p:spPr>
          <a:xfrm>
            <a:off x="4048760" y="3090545"/>
            <a:ext cx="3923665" cy="2167255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>
            <p:custDataLst>
              <p:tags r:id="rId23"/>
            </p:custDataLst>
          </p:nvPr>
        </p:nvSpPr>
        <p:spPr>
          <a:xfrm>
            <a:off x="5665470" y="2201545"/>
            <a:ext cx="14878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情侣</a:t>
            </a:r>
            <a:endParaRPr lang="zh-CN" altLang="en-US" sz="3200" b="1">
              <a:solidFill>
                <a:srgbClr val="C0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24"/>
            </p:custDataLst>
          </p:nvPr>
        </p:nvSpPr>
        <p:spPr>
          <a:xfrm rot="18240000">
            <a:off x="6008370" y="3397885"/>
            <a:ext cx="675005" cy="11861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同事</a:t>
            </a:r>
            <a:endParaRPr lang="zh-CN" altLang="en-US" sz="3200" b="1">
              <a:solidFill>
                <a:srgbClr val="C0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cxnSp>
        <p:nvCxnSpPr>
          <p:cNvPr id="32" name="直接箭头连接符 31"/>
          <p:cNvCxnSpPr/>
          <p:nvPr>
            <p:custDataLst>
              <p:tags r:id="rId25"/>
            </p:custDataLst>
          </p:nvPr>
        </p:nvCxnSpPr>
        <p:spPr>
          <a:xfrm flipH="1">
            <a:off x="8405495" y="3301365"/>
            <a:ext cx="0" cy="1423035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1" grpId="0"/>
      <p:bldP spid="18" grpId="0"/>
      <p:bldP spid="25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梳理内容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10" name="组合 9"/>
          <p:cNvGrpSpPr/>
          <p:nvPr>
            <p:custDataLst>
              <p:tags r:id="rId9"/>
            </p:custDataLst>
          </p:nvPr>
        </p:nvGrpSpPr>
        <p:grpSpPr>
          <a:xfrm>
            <a:off x="3494498" y="320247"/>
            <a:ext cx="6371309" cy="829945"/>
            <a:chOff x="3242066" y="332266"/>
            <a:chExt cx="5617091" cy="829945"/>
          </a:xfrm>
        </p:grpSpPr>
        <p:pic>
          <p:nvPicPr>
            <p:cNvPr id="12" name="图片 1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947675" y="606614"/>
              <a:ext cx="656733" cy="406749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>
              <p:custDataLst>
                <p:tags r:id="rId12"/>
              </p:custDataLst>
            </p:nvPr>
          </p:nvSpPr>
          <p:spPr>
            <a:xfrm>
              <a:off x="3242066" y="332266"/>
              <a:ext cx="5617091" cy="829945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20000"/>
                </a:lnSpc>
                <a:defRPr sz="3600" b="0" kern="1200">
                  <a:solidFill>
                    <a:srgbClr val="1C75BC"/>
                  </a:solidFill>
                  <a:latin typeface="汉仪趣黑W" panose="00020600040101010101" pitchFamily="18" charset="-122"/>
                  <a:ea typeface="汉仪趣黑W" panose="00020600040101010101" pitchFamily="18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en-US" sz="400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隶书" panose="02010800040101010101" charset="-122"/>
                  <a:ea typeface="华文隶书" panose="02010800040101010101" charset="-122"/>
                </a:rPr>
                <a:t>情节结构</a:t>
              </a:r>
              <a:endParaRPr lang="zh-CN" alt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  <p:pic>
          <p:nvPicPr>
            <p:cNvPr id="14" name="图片 13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flipH="1">
              <a:off x="7692280" y="543749"/>
              <a:ext cx="656733" cy="406749"/>
            </a:xfrm>
            <a:prstGeom prst="rect">
              <a:avLst/>
            </a:prstGeom>
          </p:spPr>
        </p:pic>
      </p:grpSp>
      <p:graphicFrame>
        <p:nvGraphicFramePr>
          <p:cNvPr id="78850" name="Group 2"/>
          <p:cNvGraphicFramePr>
            <a:graphicFrameLocks noGrp="1"/>
          </p:cNvGraphicFramePr>
          <p:nvPr>
            <p:custDataLst>
              <p:tags r:id="rId14"/>
            </p:custDataLst>
          </p:nvPr>
        </p:nvGraphicFramePr>
        <p:xfrm>
          <a:off x="1002665" y="1207452"/>
          <a:ext cx="10729595" cy="5328920"/>
        </p:xfrm>
        <a:graphic>
          <a:graphicData uri="http://schemas.openxmlformats.org/drawingml/2006/table">
            <a:tbl>
              <a:tblPr/>
              <a:tblGrid>
                <a:gridCol w="2301875"/>
                <a:gridCol w="1392555"/>
                <a:gridCol w="7035165"/>
              </a:tblGrid>
              <a:tr h="61912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</a:rPr>
                        <a:t>段 落</a:t>
                      </a:r>
                      <a:endParaRPr lang="zh-CN" altLang="en-US" sz="2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  <a:cs typeface="华文中宋" panose="02010600040101010101" charset="-122"/>
                        </a:rPr>
                        <a:t>主   要   情   节 </a:t>
                      </a:r>
                      <a:endParaRPr lang="zh-CN" altLang="en-US" sz="2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</a:endParaRPr>
                    </a:p>
                  </a:txBody>
                  <a:tcPr marL="83659" marR="83659" marT="41896" marB="41896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9050"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</a:tcPr>
                </a:tc>
              </a:tr>
              <a:tr h="106045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一</a:t>
                      </a:r>
                      <a:br>
                        <a:rPr lang="zh-CN" altLang="en-US" sz="22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汉仪中宋简" pitchFamily="49" charset="-122"/>
                          <a:ea typeface="汉仪中宋简" pitchFamily="49" charset="-122"/>
                        </a:rPr>
                      </a:br>
                      <a:endParaRPr sz="2800" b="1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  <a:cs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83659" marR="83659" marT="41896" marB="41896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9050"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</a:tcPr>
                </a:tc>
              </a:tr>
              <a:tr h="675005">
                <a:tc rowSpan="4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二</a:t>
                      </a:r>
                      <a:br>
                        <a:rPr lang="zh-CN" altLang="en-US" sz="22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汉仪中宋简" pitchFamily="49" charset="-122"/>
                          <a:ea typeface="汉仪中宋简" pitchFamily="49" charset="-122"/>
                        </a:rPr>
                      </a:br>
                      <a:endParaRPr lang="en-US" altLang="zh-CN" sz="19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83659" marR="83659" marT="41896" marB="41896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开端</a:t>
                      </a:r>
                      <a:endParaRPr lang="zh-CN" altLang="en-US" sz="28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673735">
                <a:tc vMerge="1">
                  <a:txBody>
                    <a:bodyPr vert="horz" wrap="square"/>
                    <a:lstStyle/>
                    <a:p/>
                  </a:txBody>
                  <a:tcPr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发展</a:t>
                      </a:r>
                      <a:endParaRPr lang="zh-CN" altLang="en-US" sz="28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675005">
                <a:tc vMerge="1">
                  <a:txBody>
                    <a:bodyPr vert="horz" wrap="square"/>
                    <a:lstStyle/>
                    <a:p/>
                  </a:txBody>
                  <a:tcPr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高潮</a:t>
                      </a:r>
                      <a:endParaRPr lang="zh-CN" altLang="en-US" sz="28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674370">
                <a:tc vMerge="1">
                  <a:txBody>
                    <a:bodyPr vert="horz" wrap="square"/>
                    <a:lstStyle/>
                    <a:p/>
                  </a:txBody>
                  <a:tcPr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B w="19050"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结局</a:t>
                      </a:r>
                      <a:endParaRPr lang="zh-CN" altLang="en-US" sz="28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华文中宋" panose="02010600040101010101" charset="-122"/>
                        <a:ea typeface="华文中宋" panose="02010600040101010101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5123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28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华文中宋" panose="02010600040101010101" charset="-122"/>
                          <a:ea typeface="华文中宋" panose="02010600040101010101" charset="-122"/>
                        </a:rPr>
                        <a:t>三</a:t>
                      </a:r>
                      <a:br>
                        <a:rPr lang="zh-CN" altLang="en-US" sz="2200" b="1">
                          <a:solidFill>
                            <a:srgbClr val="262626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汉仪中宋简" pitchFamily="49" charset="-122"/>
                          <a:ea typeface="汉仪中宋简" pitchFamily="49" charset="-122"/>
                        </a:rPr>
                      </a:br>
                      <a:endParaRPr lang="en-US" altLang="zh-CN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32937" marR="32937" marT="32989" marB="32989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endParaRPr lang="zh-CN" altLang="en-US" sz="2200" b="1">
                        <a:solidFill>
                          <a:srgbClr val="262626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汉仪中宋简" pitchFamily="49" charset="-122"/>
                        <a:ea typeface="汉仪中宋简" pitchFamily="49" charset="-122"/>
                      </a:endParaRPr>
                    </a:p>
                  </a:txBody>
                  <a:tcPr marL="83659" marR="83659" marT="41896" marB="41896" anchor="ctr" anchorCtr="1">
                    <a:lnL w="19050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9050">
                      <a:miter lim="800000"/>
                    </a:lnR>
                    <a:lnT w="19050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miter lim="800000"/>
                    </a:lnB>
                  </a:tcPr>
                </a:tc>
              </a:tr>
            </a:tbl>
          </a:graphicData>
        </a:graphic>
      </p:graphicFrame>
      <p:sp>
        <p:nvSpPr>
          <p:cNvPr id="78879" name="矩形 1"/>
          <p:cNvSpPr/>
          <p:nvPr>
            <p:custDataLst>
              <p:tags r:id="rId15"/>
            </p:custDataLst>
          </p:nvPr>
        </p:nvSpPr>
        <p:spPr>
          <a:xfrm>
            <a:off x="1640682" y="2358389"/>
            <a:ext cx="119570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华文中宋" panose="02010600040101010101" charset="-122"/>
                <a:ea typeface="华文中宋" panose="02010600040101010101" charset="-122"/>
                <a:cs typeface="+mn-cs"/>
              </a:rPr>
              <a:t>(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华文中宋" panose="02010600040101010101" charset="-122"/>
                <a:ea typeface="华文中宋" panose="02010600040101010101" charset="-122"/>
                <a:cs typeface="+mn-cs"/>
              </a:rPr>
              <a:t>1—4)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华文中宋" panose="02010600040101010101" charset="-122"/>
              <a:ea typeface="华文中宋" panose="02010600040101010101" charset="-122"/>
              <a:cs typeface="+mn-cs"/>
            </a:endParaRPr>
          </a:p>
        </p:txBody>
      </p:sp>
      <p:sp>
        <p:nvSpPr>
          <p:cNvPr id="78880" name="矩形 2"/>
          <p:cNvSpPr/>
          <p:nvPr>
            <p:custDataLst>
              <p:tags r:id="rId16"/>
            </p:custDataLst>
          </p:nvPr>
        </p:nvSpPr>
        <p:spPr>
          <a:xfrm>
            <a:off x="3629660" y="1915160"/>
            <a:ext cx="792226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20000"/>
              </a:spcBef>
            </a:pPr>
            <a:r>
              <a:rPr lang="en-US" altLang="zh-CN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 </a:t>
            </a: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从别里科夫的外表、行为、思想方式和生活习性，写他的</a:t>
            </a:r>
            <a:r>
              <a:rPr lang="zh-CN" altLang="en-US" sz="2800" b="1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“套中人”特征。</a:t>
            </a:r>
            <a:endParaRPr lang="zh-CN" altLang="en-US" sz="2800" b="1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78881" name="矩形 4"/>
          <p:cNvSpPr/>
          <p:nvPr>
            <p:custDataLst>
              <p:tags r:id="rId17"/>
            </p:custDataLst>
          </p:nvPr>
        </p:nvSpPr>
        <p:spPr>
          <a:xfrm>
            <a:off x="1511935" y="4663439"/>
            <a:ext cx="14166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20000"/>
              </a:spcBef>
            </a:pPr>
            <a:r>
              <a:rPr lang="en-US" altLang="zh-CN" sz="28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(5</a:t>
            </a:r>
            <a:r>
              <a:rPr lang="en-US" alt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—33)</a:t>
            </a:r>
            <a:endParaRPr lang="en-US" altLang="zh-CN" sz="28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78882" name="矩形 5"/>
          <p:cNvSpPr/>
          <p:nvPr>
            <p:custDataLst>
              <p:tags r:id="rId18"/>
            </p:custDataLst>
          </p:nvPr>
        </p:nvSpPr>
        <p:spPr>
          <a:xfrm>
            <a:off x="6159797" y="2934652"/>
            <a:ext cx="160782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20000"/>
              </a:spcBef>
            </a:pP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</a:rPr>
              <a:t>漫画事件</a:t>
            </a:r>
            <a:endParaRPr lang="zh-CN" altLang="en-US" sz="2800" b="1" spc="0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78883" name="矩形 6"/>
          <p:cNvSpPr/>
          <p:nvPr>
            <p:custDataLst>
              <p:tags r:id="rId19"/>
            </p:custDataLst>
          </p:nvPr>
        </p:nvSpPr>
        <p:spPr>
          <a:xfrm>
            <a:off x="6115982" y="3602037"/>
            <a:ext cx="169545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20000"/>
              </a:spcBef>
            </a:pP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骑车事件</a:t>
            </a:r>
            <a:r>
              <a:rPr lang="en-US" altLang="zh-CN" sz="2800" b="1" spc="0">
                <a:solidFill>
                  <a:srgbClr val="0070C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</a:t>
            </a:r>
            <a:endParaRPr lang="en-US" altLang="zh-CN" sz="2800" b="1" spc="0">
              <a:solidFill>
                <a:srgbClr val="0070C0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78884" name="矩形 7"/>
          <p:cNvSpPr/>
          <p:nvPr>
            <p:custDataLst>
              <p:tags r:id="rId20"/>
            </p:custDataLst>
          </p:nvPr>
        </p:nvSpPr>
        <p:spPr>
          <a:xfrm>
            <a:off x="6115982" y="4269422"/>
            <a:ext cx="169545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20000"/>
              </a:spcBef>
            </a:pP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争吵交锋</a:t>
            </a:r>
            <a:r>
              <a:rPr lang="en-US" altLang="zh-CN" sz="2800" b="1" spc="0">
                <a:solidFill>
                  <a:srgbClr val="0070C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</a:t>
            </a:r>
            <a:endParaRPr lang="en-US" altLang="zh-CN" sz="2800" b="1" spc="0">
              <a:solidFill>
                <a:srgbClr val="0070C0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78885" name="矩形 8"/>
          <p:cNvSpPr/>
          <p:nvPr>
            <p:custDataLst>
              <p:tags r:id="rId21"/>
            </p:custDataLst>
          </p:nvPr>
        </p:nvSpPr>
        <p:spPr>
          <a:xfrm>
            <a:off x="6115982" y="4936807"/>
            <a:ext cx="169545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>
              <a:spcBef>
                <a:spcPct val="20000"/>
              </a:spcBef>
            </a:pP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婚事失败</a:t>
            </a:r>
            <a:r>
              <a:rPr lang="en-US" altLang="zh-CN" sz="2800" b="1" spc="0">
                <a:solidFill>
                  <a:srgbClr val="0070C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 </a:t>
            </a:r>
            <a:endParaRPr lang="en-US" altLang="zh-CN" sz="2800" b="1" spc="0">
              <a:solidFill>
                <a:srgbClr val="0070C0"/>
              </a:solidFill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</p:txBody>
      </p:sp>
      <p:sp>
        <p:nvSpPr>
          <p:cNvPr id="78886" name="矩形 9"/>
          <p:cNvSpPr/>
          <p:nvPr>
            <p:custDataLst>
              <p:tags r:id="rId22"/>
            </p:custDataLst>
          </p:nvPr>
        </p:nvSpPr>
        <p:spPr>
          <a:xfrm>
            <a:off x="1401445" y="6014084"/>
            <a:ext cx="163766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/>
            <a:r>
              <a:rPr lang="en-US" altLang="zh-CN" sz="28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(34</a:t>
            </a:r>
            <a:r>
              <a:rPr lang="en-US" alt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—36)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78887" name="矩形 10"/>
          <p:cNvSpPr/>
          <p:nvPr>
            <p:custDataLst>
              <p:tags r:id="rId23"/>
            </p:custDataLst>
          </p:nvPr>
        </p:nvSpPr>
        <p:spPr>
          <a:xfrm>
            <a:off x="3355658" y="5827077"/>
            <a:ext cx="837628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spcBef>
                <a:spcPct val="20000"/>
              </a:spcBef>
            </a:pPr>
            <a:r>
              <a:rPr lang="zh-CN" altLang="en-US" sz="2800" b="1" spc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他的死和出葬。指出现实里的</a:t>
            </a:r>
            <a:r>
              <a:rPr lang="zh-CN" altLang="en-US" sz="2800" b="1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“套中人”还有许多。</a:t>
            </a:r>
            <a:endParaRPr lang="zh-CN" altLang="en-US" sz="2800" b="1">
              <a:solidFill>
                <a:srgbClr val="0070C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8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8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8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8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8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8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8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8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8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79" grpId="0"/>
      <p:bldP spid="78880" grpId="0"/>
      <p:bldP spid="78881" grpId="0"/>
      <p:bldP spid="78882" grpId="0"/>
      <p:bldP spid="78883" grpId="0"/>
      <p:bldP spid="78884" grpId="0"/>
      <p:bldP spid="78885" grpId="0"/>
      <p:bldP spid="78886" grpId="0"/>
      <p:bldP spid="7888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文本探究</a:t>
            </a:r>
            <a:endParaRPr lang="zh-CN" altLang="en-US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606425" y="1272540"/>
            <a:ext cx="1101344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0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28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阅读课文第一部分，别理科夫有哪些“套子”？反映出他怎样的性格特征？</a:t>
            </a:r>
            <a:r>
              <a:rPr lang="zh-CN" altLang="en-US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　</a:t>
            </a:r>
            <a:endParaRPr lang="zh-CN" altLang="en-US" sz="32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流程图: 可选过程 8"/>
          <p:cNvSpPr/>
          <p:nvPr>
            <p:custDataLst>
              <p:tags r:id="rId10"/>
            </p:custDataLst>
          </p:nvPr>
        </p:nvSpPr>
        <p:spPr>
          <a:xfrm>
            <a:off x="339725" y="2708910"/>
            <a:ext cx="629285" cy="3108960"/>
          </a:xfrm>
          <a:prstGeom prst="flowChartAlternateProcess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00"/>
                </a:solidFill>
                <a:effectLst/>
                <a:latin typeface="华文隶书" panose="02010800040101010101" charset="-122"/>
                <a:ea typeface="华文隶书" panose="02010800040101010101" charset="-122"/>
              </a:rPr>
              <a:t>有形的套子</a:t>
            </a:r>
            <a:endParaRPr lang="zh-CN" altLang="en-US" sz="3600" b="1">
              <a:solidFill>
                <a:srgbClr val="FFFF00"/>
              </a:solidFill>
              <a:effectLst/>
              <a:latin typeface="华文隶书" panose="02010800040101010101" charset="-122"/>
              <a:ea typeface="华文隶书" panose="02010800040101010101" charset="-122"/>
            </a:endParaRPr>
          </a:p>
        </p:txBody>
      </p:sp>
      <p:sp>
        <p:nvSpPr>
          <p:cNvPr id="159751" name="矩形 159750"/>
          <p:cNvSpPr/>
          <p:nvPr>
            <p:custDataLst>
              <p:tags r:id="rId11"/>
            </p:custDataLst>
          </p:nvPr>
        </p:nvSpPr>
        <p:spPr>
          <a:xfrm>
            <a:off x="9164955" y="436880"/>
            <a:ext cx="2619375" cy="66167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085850">
              <a:lnSpc>
                <a:spcPct val="100000"/>
              </a:lnSpc>
            </a:pPr>
            <a:r>
              <a:rPr kumimoji="1" lang="zh-CN" altLang="en-US" sz="36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生活习惯</a:t>
            </a:r>
            <a:endParaRPr kumimoji="1" lang="zh-CN" altLang="en-US" sz="36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1614170" y="2478405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穿着：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1614170" y="3456305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用具：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1614170" y="4388485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出行：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1614170" y="5572760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住处：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  <a:sym typeface="+mn-ea"/>
            </a:endParaRPr>
          </a:p>
        </p:txBody>
      </p:sp>
      <p:sp>
        <p:nvSpPr>
          <p:cNvPr id="159750" name="矩形 159749"/>
          <p:cNvSpPr/>
          <p:nvPr>
            <p:custDataLst>
              <p:tags r:id="rId16"/>
            </p:custDataLst>
          </p:nvPr>
        </p:nvSpPr>
        <p:spPr>
          <a:xfrm>
            <a:off x="2867660" y="2254250"/>
            <a:ext cx="7247890" cy="9696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5850"/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晴天穿雨鞋，带雨伞，穿棉大衣，眼戴黑眼镜，耳用棉花堵，脸藏在竖起的衣领里</a:t>
            </a:r>
            <a:r>
              <a:rPr kumimoji="1" lang="en-US" altLang="zh-CN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kumimoji="1" lang="en-US" altLang="zh-CN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9753" name="矩形 159752"/>
          <p:cNvSpPr/>
          <p:nvPr>
            <p:custDataLst>
              <p:tags r:id="rId17"/>
            </p:custDataLst>
          </p:nvPr>
        </p:nvSpPr>
        <p:spPr>
          <a:xfrm>
            <a:off x="2795905" y="4380230"/>
            <a:ext cx="7150100" cy="538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5850"/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他一坐上马车，总要叫马车夫支起车篷</a:t>
            </a:r>
            <a:r>
              <a:rPr kumimoji="1" lang="zh-CN" altLang="en-US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kumimoji="1" lang="zh-CN" altLang="en-US">
                <a:latin typeface="黑体" panose="02010609060101010101" charset="-122"/>
                <a:ea typeface="黑体" panose="02010609060101010101" charset="-122"/>
              </a:rPr>
              <a:t>   </a:t>
            </a:r>
            <a:endParaRPr kumimoji="1" lang="zh-CN" altLang="en-US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59754" name="矩形 159753"/>
          <p:cNvSpPr/>
          <p:nvPr>
            <p:custDataLst>
              <p:tags r:id="rId18"/>
            </p:custDataLst>
          </p:nvPr>
        </p:nvSpPr>
        <p:spPr>
          <a:xfrm>
            <a:off x="2724785" y="5133340"/>
            <a:ext cx="6609715" cy="1400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5850"/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卧室挺小，活像一只箱子，床上挂着帐子。</a:t>
            </a:r>
            <a:r>
              <a:rPr kumimoji="1" lang="en-US" altLang="zh-CN" u="sng">
                <a:latin typeface="楷体" panose="02010609060101010101" charset="-122"/>
                <a:ea typeface="楷体" panose="02010609060101010101" charset="-122"/>
              </a:rPr>
              <a:t>…</a:t>
            </a: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躺在被子底下，战战兢兢，深怕会出什么事</a:t>
            </a:r>
            <a:r>
              <a:rPr kumimoji="1" lang="en-US" altLang="zh-CN">
                <a:latin typeface="楷体" panose="02010609060101010101" charset="-122"/>
                <a:ea typeface="楷体" panose="02010609060101010101" charset="-122"/>
              </a:rPr>
              <a:t>……</a:t>
            </a:r>
            <a:endParaRPr lang="en-US" altLang="zh-CN" b="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9755" name="矩形 159754"/>
          <p:cNvSpPr/>
          <p:nvPr>
            <p:custDataLst>
              <p:tags r:id="rId19"/>
            </p:custDataLst>
          </p:nvPr>
        </p:nvSpPr>
        <p:spPr>
          <a:xfrm>
            <a:off x="2795905" y="3447733"/>
            <a:ext cx="6560820" cy="5384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5850"/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他把伞、表、刀等都装在套子里</a:t>
            </a:r>
            <a:r>
              <a:rPr kumimoji="1" lang="zh-CN" altLang="en-US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kumimoji="1" lang="zh-CN" altLang="en-US">
                <a:latin typeface="黑体" panose="02010609060101010101" charset="-122"/>
                <a:ea typeface="黑体" panose="02010609060101010101" charset="-122"/>
              </a:rPr>
              <a:t>                                                                                                                                                                              </a:t>
            </a:r>
            <a:endParaRPr kumimoji="1" lang="zh-CN" altLang="en-US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20"/>
            </p:custDataLst>
          </p:nvPr>
        </p:nvSpPr>
        <p:spPr>
          <a:xfrm>
            <a:off x="10115550" y="2486660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古怪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1"/>
            </p:custDataLst>
          </p:nvPr>
        </p:nvSpPr>
        <p:spPr>
          <a:xfrm>
            <a:off x="10115550" y="3464560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保守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22"/>
            </p:custDataLst>
          </p:nvPr>
        </p:nvSpPr>
        <p:spPr>
          <a:xfrm>
            <a:off x="10115550" y="4396740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封闭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3"/>
            </p:custDataLst>
          </p:nvPr>
        </p:nvSpPr>
        <p:spPr>
          <a:xfrm>
            <a:off x="10115550" y="5581015"/>
            <a:ext cx="125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多疑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9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9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9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9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9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9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51" grpId="0"/>
      <p:bldP spid="159750" grpId="0"/>
      <p:bldP spid="159753" grpId="0"/>
      <p:bldP spid="159754" grpId="0"/>
      <p:bldP spid="159755" grpId="0"/>
      <p:bldP spid="2" grpId="0"/>
      <p:bldP spid="8" grpId="0"/>
      <p:bldP spid="10" grpId="0"/>
      <p:bldP spid="12" grpId="0"/>
      <p:bldP spid="17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文本探究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9" name="流程图: 可选过程 8"/>
          <p:cNvSpPr/>
          <p:nvPr>
            <p:custDataLst>
              <p:tags r:id="rId9"/>
            </p:custDataLst>
          </p:nvPr>
        </p:nvSpPr>
        <p:spPr>
          <a:xfrm>
            <a:off x="247015" y="2212340"/>
            <a:ext cx="629285" cy="3108960"/>
          </a:xfrm>
          <a:prstGeom prst="flowChartAlternateProcess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00"/>
                </a:solidFill>
                <a:effectLst/>
                <a:latin typeface="华文隶书" panose="02010800040101010101" charset="-122"/>
                <a:ea typeface="华文隶书" panose="02010800040101010101" charset="-122"/>
              </a:rPr>
              <a:t>无形的套子</a:t>
            </a:r>
            <a:endParaRPr lang="zh-CN" altLang="en-US" sz="3600" b="1">
              <a:solidFill>
                <a:srgbClr val="FFFF00"/>
              </a:solidFill>
              <a:effectLst/>
              <a:latin typeface="华文隶书" panose="02010800040101010101" charset="-122"/>
              <a:ea typeface="华文隶书" panose="02010800040101010101" charset="-122"/>
            </a:endParaRPr>
          </a:p>
        </p:txBody>
      </p:sp>
      <p:sp>
        <p:nvSpPr>
          <p:cNvPr id="159751" name="矩形 159750"/>
          <p:cNvSpPr/>
          <p:nvPr>
            <p:custDataLst>
              <p:tags r:id="rId10"/>
            </p:custDataLst>
          </p:nvPr>
        </p:nvSpPr>
        <p:spPr>
          <a:xfrm>
            <a:off x="8796655" y="354330"/>
            <a:ext cx="2629535" cy="66167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square"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085850">
              <a:lnSpc>
                <a:spcPct val="100000"/>
              </a:lnSpc>
            </a:pPr>
            <a:r>
              <a:rPr kumimoji="1" lang="zh-CN" altLang="en-US" sz="36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思想观念</a:t>
            </a:r>
            <a:endParaRPr kumimoji="1" lang="zh-CN" altLang="en-US" sz="36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468755" y="2577465"/>
            <a:ext cx="125412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行为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  <a:sym typeface="+mn-ea"/>
            </a:endParaRPr>
          </a:p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准则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468755" y="4015105"/>
            <a:ext cx="125412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套子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</a:endParaRPr>
          </a:p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论调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468755" y="5378450"/>
            <a:ext cx="125412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职业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</a:endParaRPr>
          </a:p>
          <a:p>
            <a:pPr algn="ctr"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套子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0113645" y="2572385"/>
            <a:ext cx="171196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  <a:sym typeface="+mn-ea"/>
              </a:rPr>
              <a:t>维护旧制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0113645" y="3975735"/>
            <a:ext cx="17125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顽固守旧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0113645" y="5379085"/>
            <a:ext cx="18459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微软雅黑" panose="020b0503020204020204" charset="-122"/>
              </a:rPr>
              <a:t>害怕变革</a:t>
            </a:r>
            <a:endParaRPr lang="zh-CN" altLang="en-US" sz="2800" b="1">
              <a:solidFill>
                <a:srgbClr val="FF0000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161797" name="矩形 161796"/>
          <p:cNvSpPr/>
          <p:nvPr>
            <p:custDataLst>
              <p:tags r:id="rId17"/>
            </p:custDataLst>
          </p:nvPr>
        </p:nvSpPr>
        <p:spPr>
          <a:xfrm>
            <a:off x="3154077" y="2212330"/>
            <a:ext cx="6528178" cy="8820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457200" defTabSz="1085850">
              <a:lnSpc>
                <a:spcPct val="90000"/>
              </a:lnSpc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只有政府的告示和报纸上的文章，他才觉得一清二楚</a:t>
            </a:r>
            <a:r>
              <a:rPr kumimoji="1" lang="en-US" altLang="zh-CN">
                <a:latin typeface="楷体" panose="02010609060101010101" charset="-122"/>
                <a:ea typeface="楷体" panose="02010609060101010101" charset="-122"/>
              </a:rPr>
              <a:t>;</a:t>
            </a:r>
            <a:endParaRPr kumimoji="1" lang="en-US" altLang="zh-CN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1800" name="矩形 161799"/>
          <p:cNvSpPr/>
          <p:nvPr>
            <p:custDataLst>
              <p:tags r:id="rId18"/>
            </p:custDataLst>
          </p:nvPr>
        </p:nvSpPr>
        <p:spPr>
          <a:xfrm>
            <a:off x="3058845" y="4013808"/>
            <a:ext cx="5663151" cy="8820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defTabSz="1085850">
              <a:lnSpc>
                <a:spcPct val="90000"/>
              </a:lnSpc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千万别闹出什么乱子。</a:t>
            </a:r>
            <a:endParaRPr kumimoji="1" lang="zh-CN" altLang="en-US" u="sng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457200" algn="l" defTabSz="1085850">
              <a:lnSpc>
                <a:spcPct val="90000"/>
              </a:lnSpc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只求不出什么乱子才好。</a:t>
            </a:r>
            <a:endParaRPr kumimoji="1" lang="zh-CN" altLang="en-US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1801" name="矩形 161800"/>
          <p:cNvSpPr/>
          <p:nvPr>
            <p:custDataLst>
              <p:tags r:id="rId19"/>
            </p:custDataLst>
          </p:nvPr>
        </p:nvSpPr>
        <p:spPr>
          <a:xfrm>
            <a:off x="3058845" y="5166120"/>
            <a:ext cx="6621824" cy="12693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defTabSz="1085850">
              <a:lnSpc>
                <a:spcPct val="90000"/>
              </a:lnSpc>
              <a:buNone/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老是歌颂过去，歌颂那些从没存在过的东西；</a:t>
            </a:r>
            <a:endParaRPr kumimoji="1" lang="zh-CN" altLang="en-US" u="sng"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457200" algn="l" defTabSz="1085850">
              <a:lnSpc>
                <a:spcPct val="90000"/>
              </a:lnSpc>
              <a:buNone/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用所教的古代语言，来躲避现实生活。</a:t>
            </a:r>
            <a:endParaRPr kumimoji="1" lang="zh-CN" altLang="en-US" u="sng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1802" name="矩形 161801"/>
          <p:cNvSpPr/>
          <p:nvPr>
            <p:custDataLst>
              <p:tags r:id="rId20"/>
            </p:custDataLst>
          </p:nvPr>
        </p:nvSpPr>
        <p:spPr>
          <a:xfrm>
            <a:off x="3154077" y="3004345"/>
            <a:ext cx="6720231" cy="8820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829" tIns="54414" rIns="108829" bIns="54414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1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defTabSz="1085850">
              <a:lnSpc>
                <a:spcPct val="90000"/>
              </a:lnSpc>
            </a:pPr>
            <a:r>
              <a:rPr kumimoji="1" lang="zh-CN" altLang="en-US" u="sng">
                <a:latin typeface="楷体" panose="02010609060101010101" charset="-122"/>
                <a:ea typeface="楷体" panose="02010609060101010101" charset="-122"/>
              </a:rPr>
              <a:t>凡是违背法令、脱离常规、不合规矩的事，他都闷闷不乐。</a:t>
            </a:r>
            <a:endParaRPr kumimoji="1" lang="zh-CN" altLang="en-US" u="sng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606425" y="1204595"/>
            <a:ext cx="1101344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0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28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阅读课文第一部分，别理科夫有哪些“套子”？反映出他怎样的性格特征？</a:t>
            </a:r>
            <a:r>
              <a:rPr lang="zh-CN" altLang="en-US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　</a:t>
            </a:r>
            <a:endParaRPr lang="zh-CN" altLang="en-US" sz="32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9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1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1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1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1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1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1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51" grpId="0"/>
      <p:bldP spid="161797" grpId="0"/>
      <p:bldP spid="161800" grpId="0"/>
      <p:bldP spid="161801" grpId="0"/>
      <p:bldP spid="161802" grpId="0"/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>
            <a:off x="809522" y="722435"/>
            <a:ext cx="2058035" cy="6985"/>
          </a:xfrm>
          <a:prstGeom prst="line">
            <a:avLst/>
          </a:prstGeom>
          <a:ln w="31750">
            <a:solidFill>
              <a:srgbClr val="46D1C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809625" y="124460"/>
            <a:ext cx="19532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文本探究</a:t>
            </a:r>
            <a:endParaRPr lang="zh-CN" sz="3200" b="1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6"/>
            </p:custDataLst>
          </p:nvPr>
        </p:nvGrpSpPr>
        <p:grpSpPr>
          <a:xfrm>
            <a:off x="247015" y="218440"/>
            <a:ext cx="562610" cy="632460"/>
            <a:chOff x="2121873" y="1511588"/>
            <a:chExt cx="445481" cy="469613"/>
          </a:xfrm>
          <a:blipFill rotWithShape="1">
            <a:blip r:embed="rId5"/>
            <a:stretch>
              <a:fillRect/>
            </a:stretch>
          </a:blipFill>
        </p:grpSpPr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2121873" y="1511588"/>
              <a:ext cx="363415" cy="36341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7" name="矩形 6"/>
            <p:cNvSpPr/>
            <p:nvPr>
              <p:custDataLst>
                <p:tags r:id="rId8"/>
              </p:custDataLst>
            </p:nvPr>
          </p:nvSpPr>
          <p:spPr>
            <a:xfrm>
              <a:off x="2321171" y="1735018"/>
              <a:ext cx="246183" cy="246183"/>
            </a:xfrm>
            <a:prstGeom prst="rect">
              <a:avLst/>
            </a:prstGeom>
            <a:solidFill>
              <a:schemeClr val="accent5">
                <a:lumMod val="50000"/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1798320" y="1039495"/>
            <a:ext cx="89966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720090" algn="just" fontAlgn="auto">
              <a:lnSpc>
                <a:spcPct val="100000"/>
              </a:lnSpc>
              <a:spcBef>
                <a:spcPct val="0"/>
              </a:spcBef>
              <a:buClrTx/>
              <a:buSzTx/>
              <a:buFont typeface="Wingdings" panose="05000000000000000000" charset="0"/>
              <a:buChar char="Ø"/>
            </a:pPr>
            <a:r>
              <a:rPr lang="zh-CN" altLang="en-US" sz="36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  <a:sym typeface="+mn-ea"/>
              </a:rPr>
              <a:t>别里科夫为什么要把自己装在套子里？</a:t>
            </a:r>
            <a:endParaRPr lang="zh-CN" altLang="en-US" sz="3600" b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3049905" y="2331085"/>
            <a:ext cx="820801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457200" algn="l" defTabSz="914400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 </a:t>
            </a:r>
            <a:r>
              <a:rPr lang="zh-CN" altLang="en-US" sz="3600">
                <a:effectLst>
                  <a:outerShdw blurRad="38100" dist="38100" dir="2700000" algn="tl">
                    <a:srgbClr val="FFFFFF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别里科夫整天战战兢兢、六神无主是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害怕生活中的新事物，害怕社会变革，害怕动摇了旧秩序，害怕改变现状。</a:t>
            </a: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894080" y="2751455"/>
            <a:ext cx="1784350" cy="1568450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>
                <a:rot lat="0" lon="0" rev="3000000"/>
              </a:lightRig>
            </a:scene3d>
            <a:sp3d extrusionH="57150" contourW="12700" prstMaterial="metal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b="1" i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  <a:latin typeface="华文琥珀" panose="02010800040101010101" pitchFamily="2" charset="-122"/>
                <a:ea typeface="华文琥珀" panose="02010800040101010101" pitchFamily="2" charset="-122"/>
                <a:sym typeface="+mn-ea"/>
              </a:rPr>
              <a:t>怕</a:t>
            </a:r>
            <a:endParaRPr lang="zh-CN" altLang="en-US" sz="9600" b="1" i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  <a:latin typeface="华文琥珀" panose="02010800040101010101" pitchFamily="2" charset="-122"/>
              <a:ea typeface="华文琥珀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https://d.book118.com/725214232004011130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339"/>
</p:tagLst>
</file>

<file path=ppt/tags/tag2.xml><?xml version="1.0" encoding="utf-8"?>
<p:tagLst xmlns:p="http://schemas.openxmlformats.org/presentationml/2006/main">
  <p:tag name="AS_UNIQUEID" val="2340"/>
</p:tagLst>
</file>

<file path=ppt/tags/tag3.xml><?xml version="1.0" encoding="utf-8"?>
<p:tagLst xmlns:p="http://schemas.openxmlformats.org/presentationml/2006/main">
  <p:tag name="AS_UNIQUEID" val="2341"/>
</p:tagLst>
</file>

<file path=ppt/tags/tag4.xml><?xml version="1.0" encoding="utf-8"?>
<p:tagLst xmlns:p="http://schemas.openxmlformats.org/presentationml/2006/main">
  <p:tag name="AS_UNIQUEID" val="2342"/>
</p:tagLst>
</file>

<file path=ppt/tags/tag5.xml><?xml version="1.0" encoding="utf-8"?>
<p:tagLst xmlns:p="http://schemas.openxmlformats.org/presentationml/2006/main">
  <p:tag name="AS_UNIQUEID" val="2343"/>
</p:tagLst>
</file>

<file path=ppt/tags/tag6.xml><?xml version="1.0" encoding="utf-8"?>
<p:tagLst xmlns:p="http://schemas.openxmlformats.org/presentationml/2006/main">
  <p:tag name="AS_UNIQUEID" val="2344"/>
</p:tagLst>
</file>

<file path=ppt/tags/tag7.xml><?xml version="1.0" encoding="utf-8"?>
<p:tagLst xmlns:p="http://schemas.openxmlformats.org/presentationml/2006/main">
  <p:tag name="AS_UNIQUEID" val="2345"/>
</p:tagLst>
</file>

<file path=ppt/tags/tag8.xml><?xml version="1.0" encoding="utf-8"?>
<p:tagLst xmlns:p="http://schemas.openxmlformats.org/presentationml/2006/main">
  <p:tag name="AS_UNIQUEID" val="2346"/>
</p:tagLst>
</file>

<file path=ppt/tags/tag9.xml><?xml version="1.0" encoding="utf-8"?>
<p:tagLst xmlns:p="http://schemas.openxmlformats.org/presentationml/2006/main">
  <p:tag name="AS_UNIQUEID" val="2347"/>
</p:tagLst>
</file>

<file path=ppt/tags/tag10.xml><?xml version="1.0" encoding="utf-8"?>
<p:tagLst xmlns:p="http://schemas.openxmlformats.org/presentationml/2006/main">
  <p:tag name="AS_UNIQUEID" val="2348"/>
</p:tagLst>
</file>

<file path=ppt/tags/tag11.xml><?xml version="1.0" encoding="utf-8"?>
<p:tagLst xmlns:p="http://schemas.openxmlformats.org/presentationml/2006/main">
  <p:tag name="AS_UNIQUEID" val="2349"/>
</p:tagLst>
</file>

<file path=ppt/tags/tag12.xml><?xml version="1.0" encoding="utf-8"?>
<p:tagLst xmlns:p="http://schemas.openxmlformats.org/presentationml/2006/main">
  <p:tag name="AS_UNIQUEID" val="2350"/>
</p:tagLst>
</file>

<file path=ppt/tags/tag13.xml><?xml version="1.0" encoding="utf-8"?>
<p:tagLst xmlns:p="http://schemas.openxmlformats.org/presentationml/2006/main">
  <p:tag name="AS_UNIQUEID" val="2351"/>
</p:tagLst>
</file>

<file path=ppt/tags/tag14.xml><?xml version="1.0" encoding="utf-8"?>
<p:tagLst xmlns:p="http://schemas.openxmlformats.org/presentationml/2006/main">
  <p:tag name="AS_UNIQUEID" val="2352"/>
</p:tagLst>
</file>

<file path=ppt/tags/tag15.xml><?xml version="1.0" encoding="utf-8"?>
<p:tagLst xmlns:p="http://schemas.openxmlformats.org/presentationml/2006/main">
  <p:tag name="AS_UNIQUEID" val="2353"/>
</p:tagLst>
</file>

<file path=ppt/tags/tag16.xml><?xml version="1.0" encoding="utf-8"?>
<p:tagLst xmlns:p="http://schemas.openxmlformats.org/presentationml/2006/main">
  <p:tag name="AS_UNIQUEID" val="2354"/>
</p:tagLst>
</file>

<file path=ppt/tags/tag17.xml><?xml version="1.0" encoding="utf-8"?>
<p:tagLst xmlns:p="http://schemas.openxmlformats.org/presentationml/2006/main">
  <p:tag name="AS_UNIQUEID" val="2355"/>
</p:tagLst>
</file>

<file path=ppt/tags/tag18.xml><?xml version="1.0" encoding="utf-8"?>
<p:tagLst xmlns:p="http://schemas.openxmlformats.org/presentationml/2006/main">
  <p:tag name="AS_UNIQUEID" val="2356"/>
</p:tagLst>
</file>

<file path=ppt/tags/tag19.xml><?xml version="1.0" encoding="utf-8"?>
<p:tagLst xmlns:p="http://schemas.openxmlformats.org/presentationml/2006/main">
  <p:tag name="AS_UNIQUEID" val="2357"/>
</p:tagLst>
</file>

<file path=ppt/tags/tag20.xml><?xml version="1.0" encoding="utf-8"?>
<p:tagLst xmlns:p="http://schemas.openxmlformats.org/presentationml/2006/main">
  <p:tag name="AS_UNIQUEID" val="2358"/>
</p:tagLst>
</file>

<file path=ppt/tags/tag21.xml><?xml version="1.0" encoding="utf-8"?>
<p:tagLst xmlns:p="http://schemas.openxmlformats.org/presentationml/2006/main">
  <p:tag name="AS_UNIQUEID" val="2359"/>
</p:tagLst>
</file>

<file path=ppt/tags/tag22.xml><?xml version="1.0" encoding="utf-8"?>
<p:tagLst xmlns:p="http://schemas.openxmlformats.org/presentationml/2006/main">
  <p:tag name="AS_UNIQUEID" val="2360"/>
</p:tagLst>
</file>

<file path=ppt/tags/tag23.xml><?xml version="1.0" encoding="utf-8"?>
<p:tagLst xmlns:p="http://schemas.openxmlformats.org/presentationml/2006/main">
  <p:tag name="AS_UNIQUEID" val="2361"/>
</p:tagLst>
</file>

<file path=ppt/tags/tag24.xml><?xml version="1.0" encoding="utf-8"?>
<p:tagLst xmlns:p="http://schemas.openxmlformats.org/presentationml/2006/main">
  <p:tag name="AS_UNIQUEID" val="2362"/>
</p:tagLst>
</file>

<file path=ppt/tags/tag25.xml><?xml version="1.0" encoding="utf-8"?>
<p:tagLst xmlns:p="http://schemas.openxmlformats.org/presentationml/2006/main">
  <p:tag name="AS_UNIQUEID" val="2363"/>
</p:tagLst>
</file>

<file path=ppt/tags/tag26.xml><?xml version="1.0" encoding="utf-8"?>
<p:tagLst xmlns:p="http://schemas.openxmlformats.org/presentationml/2006/main">
  <p:tag name="AS_UNIQUEID" val="2364"/>
</p:tagLst>
</file>

<file path=ppt/tags/tag27.xml><?xml version="1.0" encoding="utf-8"?>
<p:tagLst xmlns:p="http://schemas.openxmlformats.org/presentationml/2006/main">
  <p:tag name="AS_UNIQUEID" val="2365"/>
</p:tagLst>
</file>

<file path=ppt/tags/tag28.xml><?xml version="1.0" encoding="utf-8"?>
<p:tagLst xmlns:p="http://schemas.openxmlformats.org/presentationml/2006/main">
  <p:tag name="AS_UNIQUEID" val="2366"/>
</p:tagLst>
</file>

<file path=ppt/tags/tag29.xml><?xml version="1.0" encoding="utf-8"?>
<p:tagLst xmlns:p="http://schemas.openxmlformats.org/presentationml/2006/main">
  <p:tag name="AS_UNIQUEID" val="2367"/>
</p:tagLst>
</file>

<file path=ppt/tags/tag30.xml><?xml version="1.0" encoding="utf-8"?>
<p:tagLst xmlns:p="http://schemas.openxmlformats.org/presentationml/2006/main">
  <p:tag name="AS_UNIQUEID" val="2368"/>
</p:tagLst>
</file>

<file path=ppt/tags/tag31.xml><?xml version="1.0" encoding="utf-8"?>
<p:tagLst xmlns:p="http://schemas.openxmlformats.org/presentationml/2006/main">
  <p:tag name="AS_UNIQUEID" val="2369"/>
</p:tagLst>
</file>

<file path=ppt/tags/tag32.xml><?xml version="1.0" encoding="utf-8"?>
<p:tagLst xmlns:p="http://schemas.openxmlformats.org/presentationml/2006/main">
  <p:tag name="AS_UNIQUEID" val="2370"/>
</p:tagLst>
</file>

<file path=ppt/tags/tag33.xml><?xml version="1.0" encoding="utf-8"?>
<p:tagLst xmlns:p="http://schemas.openxmlformats.org/presentationml/2006/main">
  <p:tag name="AS_UNIQUEID" val="2371"/>
</p:tagLst>
</file>

<file path=ppt/tags/tag34.xml><?xml version="1.0" encoding="utf-8"?>
<p:tagLst xmlns:p="http://schemas.openxmlformats.org/presentationml/2006/main">
  <p:tag name="AS_UNIQUEID" val="2372"/>
</p:tagLst>
</file>

<file path=ppt/tags/tag35.xml><?xml version="1.0" encoding="utf-8"?>
<p:tagLst xmlns:p="http://schemas.openxmlformats.org/presentationml/2006/main">
  <p:tag name="AS_UNIQUEID" val="2373"/>
</p:tagLst>
</file>

<file path=ppt/tags/tag36.xml><?xml version="1.0" encoding="utf-8"?>
<p:tagLst xmlns:p="http://schemas.openxmlformats.org/presentationml/2006/main">
  <p:tag name="AS_UNIQUEID" val="2374"/>
</p:tagLst>
</file>

<file path=ppt/tags/tag37.xml><?xml version="1.0" encoding="utf-8"?>
<p:tagLst xmlns:p="http://schemas.openxmlformats.org/presentationml/2006/main">
  <p:tag name="AS_UNIQUEID" val="2375"/>
</p:tagLst>
</file>

<file path=ppt/tags/tag38.xml><?xml version="1.0" encoding="utf-8"?>
<p:tagLst xmlns:p="http://schemas.openxmlformats.org/presentationml/2006/main">
  <p:tag name="AS_UNIQUEID" val="2376"/>
</p:tagLst>
</file>

<file path=ppt/tags/tag39.xml><?xml version="1.0" encoding="utf-8"?>
<p:tagLst xmlns:p="http://schemas.openxmlformats.org/presentationml/2006/main">
  <p:tag name="AS_UNIQUEID" val="2377"/>
</p:tagLst>
</file>

<file path=ppt/tags/tag40.xml><?xml version="1.0" encoding="utf-8"?>
<p:tagLst xmlns:p="http://schemas.openxmlformats.org/presentationml/2006/main">
  <p:tag name="AS_UNIQUEID" val="2378"/>
</p:tagLst>
</file>

<file path=ppt/tags/tag41.xml><?xml version="1.0" encoding="utf-8"?>
<p:tagLst xmlns:p="http://schemas.openxmlformats.org/presentationml/2006/main">
  <p:tag name="AS_UNIQUEID" val="2379"/>
</p:tagLst>
</file>

<file path=ppt/tags/tag42.xml><?xml version="1.0" encoding="utf-8"?>
<p:tagLst xmlns:p="http://schemas.openxmlformats.org/presentationml/2006/main">
  <p:tag name="AS_UNIQUEID" val="2380"/>
</p:tagLst>
</file>

<file path=ppt/tags/tag43.xml><?xml version="1.0" encoding="utf-8"?>
<p:tagLst xmlns:p="http://schemas.openxmlformats.org/presentationml/2006/main">
  <p:tag name="AS_UNIQUEID" val="2381"/>
</p:tagLst>
</file>

<file path=ppt/tags/tag44.xml><?xml version="1.0" encoding="utf-8"?>
<p:tagLst xmlns:p="http://schemas.openxmlformats.org/presentationml/2006/main">
  <p:tag name="AS_UNIQUEID" val="2382"/>
</p:tagLst>
</file>

<file path=ppt/tags/tag45.xml><?xml version="1.0" encoding="utf-8"?>
<p:tagLst xmlns:p="http://schemas.openxmlformats.org/presentationml/2006/main">
  <p:tag name="AS_UNIQUEID" val="2383"/>
</p:tagLst>
</file>

<file path=ppt/tags/tag46.xml><?xml version="1.0" encoding="utf-8"?>
<p:tagLst xmlns:p="http://schemas.openxmlformats.org/presentationml/2006/main">
  <p:tag name="AS_UNIQUEID" val="2384"/>
</p:tagLst>
</file>

<file path=ppt/tags/tag47.xml><?xml version="1.0" encoding="utf-8"?>
<p:tagLst xmlns:p="http://schemas.openxmlformats.org/presentationml/2006/main">
  <p:tag name="AS_UNIQUEID" val="2385"/>
</p:tagLst>
</file>

<file path=ppt/tags/tag48.xml><?xml version="1.0" encoding="utf-8"?>
<p:tagLst xmlns:p="http://schemas.openxmlformats.org/presentationml/2006/main">
  <p:tag name="AS_UNIQUEID" val="2386"/>
</p:tagLst>
</file>

<file path=ppt/tags/tag49.xml><?xml version="1.0" encoding="utf-8"?>
<p:tagLst xmlns:p="http://schemas.openxmlformats.org/presentationml/2006/main">
  <p:tag name="AS_UNIQUEID" val="2387"/>
</p:tagLst>
</file>

<file path=ppt/tags/tag50.xml><?xml version="1.0" encoding="utf-8"?>
<p:tagLst xmlns:p="http://schemas.openxmlformats.org/presentationml/2006/main">
  <p:tag name="AS_UNIQUEID" val="2388"/>
</p:tagLst>
</file>

<file path=ppt/tags/tag51.xml><?xml version="1.0" encoding="utf-8"?>
<p:tagLst xmlns:p="http://schemas.openxmlformats.org/presentationml/2006/main">
  <p:tag name="AS_UNIQUEID" val="2389"/>
</p:tagLst>
</file>

<file path=ppt/tags/tag52.xml><?xml version="1.0" encoding="utf-8"?>
<p:tagLst xmlns:p="http://schemas.openxmlformats.org/presentationml/2006/main">
  <p:tag name="AS_UNIQUEID" val="2390"/>
</p:tagLst>
</file>

<file path=ppt/tags/tag53.xml><?xml version="1.0" encoding="utf-8"?>
<p:tagLst xmlns:p="http://schemas.openxmlformats.org/presentationml/2006/main">
  <p:tag name="AS_UNIQUEID" val="2391"/>
</p:tagLst>
</file>

<file path=ppt/tags/tag54.xml><?xml version="1.0" encoding="utf-8"?>
<p:tagLst xmlns:p="http://schemas.openxmlformats.org/presentationml/2006/main">
  <p:tag name="AS_UNIQUEID" val="2392"/>
</p:tagLst>
</file>

<file path=ppt/tags/tag55.xml><?xml version="1.0" encoding="utf-8"?>
<p:tagLst xmlns:p="http://schemas.openxmlformats.org/presentationml/2006/main">
  <p:tag name="AS_UNIQUEID" val="2393"/>
</p:tagLst>
</file>

<file path=ppt/tags/tag56.xml><?xml version="1.0" encoding="utf-8"?>
<p:tagLst xmlns:p="http://schemas.openxmlformats.org/presentationml/2006/main">
  <p:tag name="AS_UNIQUEID" val="2394"/>
</p:tagLst>
</file>

<file path=ppt/tags/tag57.xml><?xml version="1.0" encoding="utf-8"?>
<p:tagLst xmlns:p="http://schemas.openxmlformats.org/presentationml/2006/main">
  <p:tag name="AS_UNIQUEID" val="2395"/>
</p:tagLst>
</file>

<file path=ppt/tags/tag58.xml><?xml version="1.0" encoding="utf-8"?>
<p:tagLst xmlns:p="http://schemas.openxmlformats.org/presentationml/2006/main">
  <p:tag name="AS_UNIQUEID" val="2396"/>
</p:tagLst>
</file>

<file path=ppt/tags/tag59.xml><?xml version="1.0" encoding="utf-8"?>
<p:tagLst xmlns:p="http://schemas.openxmlformats.org/presentationml/2006/main">
  <p:tag name="AS_UNIQUEID" val="2397"/>
</p:tagLst>
</file>

<file path=ppt/tags/tag60.xml><?xml version="1.0" encoding="utf-8"?>
<p:tagLst xmlns:p="http://schemas.openxmlformats.org/presentationml/2006/main">
  <p:tag name="AS_UNIQUEID" val="2398"/>
</p:tagLst>
</file>

<file path=ppt/tags/tag61.xml><?xml version="1.0" encoding="utf-8"?>
<p:tagLst xmlns:p="http://schemas.openxmlformats.org/presentationml/2006/main">
  <p:tag name="AS_UNIQUEID" val="2399"/>
</p:tagLst>
</file>

<file path=ppt/tags/tag62.xml><?xml version="1.0" encoding="utf-8"?>
<p:tagLst xmlns:p="http://schemas.openxmlformats.org/presentationml/2006/main">
  <p:tag name="AS_UNIQUEID" val="2400"/>
</p:tagLst>
</file>

<file path=ppt/tags/tag63.xml><?xml version="1.0" encoding="utf-8"?>
<p:tagLst xmlns:p="http://schemas.openxmlformats.org/presentationml/2006/main">
  <p:tag name="AS_UNIQUEID" val="2401"/>
</p:tagLst>
</file>

<file path=ppt/tags/tag64.xml><?xml version="1.0" encoding="utf-8"?>
<p:tagLst xmlns:p="http://schemas.openxmlformats.org/presentationml/2006/main">
  <p:tag name="AS_UNIQUEID" val="2402"/>
</p:tagLst>
</file>

<file path=ppt/tags/tag65.xml><?xml version="1.0" encoding="utf-8"?>
<p:tagLst xmlns:p="http://schemas.openxmlformats.org/presentationml/2006/main">
  <p:tag name="AS_UNIQUEID" val="2403"/>
</p:tagLst>
</file>

<file path=ppt/tags/tag66.xml><?xml version="1.0" encoding="utf-8"?>
<p:tagLst xmlns:p="http://schemas.openxmlformats.org/presentationml/2006/main">
  <p:tag name="AS_UNIQUEID" val="2404"/>
</p:tagLst>
</file>

<file path=ppt/tags/tag67.xml><?xml version="1.0" encoding="utf-8"?>
<p:tagLst xmlns:p="http://schemas.openxmlformats.org/presentationml/2006/main">
  <p:tag name="AS_UNIQUEID" val="2405"/>
</p:tagLst>
</file>

<file path=ppt/tags/tag68.xml><?xml version="1.0" encoding="utf-8"?>
<p:tagLst xmlns:p="http://schemas.openxmlformats.org/presentationml/2006/main">
  <p:tag name="AS_UNIQUEID" val="2406"/>
</p:tagLst>
</file>

<file path=ppt/tags/tag69.xml><?xml version="1.0" encoding="utf-8"?>
<p:tagLst xmlns:p="http://schemas.openxmlformats.org/presentationml/2006/main">
  <p:tag name="AS_UNIQUEID" val="2407"/>
</p:tagLst>
</file>

<file path=ppt/tags/tag70.xml><?xml version="1.0" encoding="utf-8"?>
<p:tagLst xmlns:p="http://schemas.openxmlformats.org/presentationml/2006/main">
  <p:tag name="AS_UNIQUEID" val="2408"/>
</p:tagLst>
</file>

<file path=ppt/tags/tag71.xml><?xml version="1.0" encoding="utf-8"?>
<p:tagLst xmlns:p="http://schemas.openxmlformats.org/presentationml/2006/main">
  <p:tag name="AS_UNIQUEID" val="2409"/>
</p:tagLst>
</file>

<file path=ppt/tags/tag72.xml><?xml version="1.0" encoding="utf-8"?>
<p:tagLst xmlns:p="http://schemas.openxmlformats.org/presentationml/2006/main">
  <p:tag name="AS_UNIQUEID" val="2410"/>
</p:tagLst>
</file>

<file path=ppt/tags/tag73.xml><?xml version="1.0" encoding="utf-8"?>
<p:tagLst xmlns:p="http://schemas.openxmlformats.org/presentationml/2006/main">
  <p:tag name="AS_UNIQUEID" val="2411"/>
</p:tagLst>
</file>

<file path=ppt/tags/tag74.xml><?xml version="1.0" encoding="utf-8"?>
<p:tagLst xmlns:p="http://schemas.openxmlformats.org/presentationml/2006/main">
  <p:tag name="AS_UNIQUEID" val="2412"/>
</p:tagLst>
</file>

<file path=ppt/tags/tag75.xml><?xml version="1.0" encoding="utf-8"?>
<p:tagLst xmlns:p="http://schemas.openxmlformats.org/presentationml/2006/main">
  <p:tag name="AS_UNIQUEID" val="2413"/>
</p:tagLst>
</file>

<file path=ppt/tags/tag76.xml><?xml version="1.0" encoding="utf-8"?>
<p:tagLst xmlns:p="http://schemas.openxmlformats.org/presentationml/2006/main">
  <p:tag name="AS_UNIQUEID" val="2315"/>
</p:tagLst>
</file>

<file path=ppt/tags/tag77.xml><?xml version="1.0" encoding="utf-8"?>
<p:tagLst xmlns:p="http://schemas.openxmlformats.org/presentationml/2006/main">
  <p:tag name="AS_UNIQUEID" val="2316"/>
</p:tagLst>
</file>

<file path=ppt/tags/tag78.xml><?xml version="1.0" encoding="utf-8"?>
<p:tagLst xmlns:p="http://schemas.openxmlformats.org/presentationml/2006/main">
  <p:tag name="AS_UNIQUEID" val="2317"/>
</p:tagLst>
</file>

<file path=ppt/tags/tag79.xml><?xml version="1.0" encoding="utf-8"?>
<p:tagLst xmlns:p="http://schemas.openxmlformats.org/presentationml/2006/main">
  <p:tag name="AS_UNIQUEID" val="2318"/>
</p:tagLst>
</file>

<file path=ppt/tags/tag80.xml><?xml version="1.0" encoding="utf-8"?>
<p:tagLst xmlns:p="http://schemas.openxmlformats.org/presentationml/2006/main">
  <p:tag name="AS_UNIQUEID" val="2319"/>
</p:tagLst>
</file>

<file path=ppt/tags/tag81.xml><?xml version="1.0" encoding="utf-8"?>
<p:tagLst xmlns:p="http://schemas.openxmlformats.org/presentationml/2006/main">
  <p:tag name="AS_UNIQUEID" val="2320"/>
</p:tagLst>
</file>

<file path=ppt/tags/tag82.xml><?xml version="1.0" encoding="utf-8"?>
<p:tagLst xmlns:p="http://schemas.openxmlformats.org/presentationml/2006/main">
  <p:tag name="AS_UNIQUEID" val="2321"/>
</p:tagLst>
</file>

<file path=ppt/tags/tag83.xml><?xml version="1.0" encoding="utf-8"?>
<p:tagLst xmlns:p="http://schemas.openxmlformats.org/presentationml/2006/main">
  <p:tag name="AS_UNIQUEID" val="2322"/>
</p:tagLst>
</file>

<file path=ppt/tags/tag84.xml><?xml version="1.0" encoding="utf-8"?>
<p:tagLst xmlns:p="http://schemas.openxmlformats.org/presentationml/2006/main">
  <p:tag name="AS_UNIQUEID" val="2323"/>
</p:tagLst>
</file>

<file path=ppt/tags/tag85.xml><?xml version="1.0" encoding="utf-8"?>
<p:tagLst xmlns:p="http://schemas.openxmlformats.org/presentationml/2006/main">
  <p:tag name="AS_UNIQUEID" val="2324"/>
</p:tagLst>
</file>

<file path=ppt/tags/tag86.xml><?xml version="1.0" encoding="utf-8"?>
<p:tagLst xmlns:p="http://schemas.openxmlformats.org/presentationml/2006/main">
  <p:tag name="AS_UNIQUEID" val="2325"/>
</p:tagLst>
</file>

<file path=ppt/tags/tag87.xml><?xml version="1.0" encoding="utf-8"?>
<p:tagLst xmlns:p="http://schemas.openxmlformats.org/presentationml/2006/main">
  <p:tag name="AS_UNIQUEID" val="2326"/>
</p:tagLst>
</file>

<file path=ppt/tags/tag88.xml><?xml version="1.0" encoding="utf-8"?>
<p:tagLst xmlns:p="http://schemas.openxmlformats.org/presentationml/2006/main">
  <p:tag name="AS_UNIQUEID" val="1774"/>
</p:tagLst>
</file>

<file path=ppt/tags/tag89.xml><?xml version="1.0" encoding="utf-8"?>
<p:tagLst xmlns:p="http://schemas.openxmlformats.org/presentationml/2006/main">
  <p:tag name="AS_UNIQUEID" val="1775"/>
</p:tagLst>
</file>

<file path=ppt/tags/tag90.xml><?xml version="1.0" encoding="utf-8"?>
<p:tagLst xmlns:p="http://schemas.openxmlformats.org/presentationml/2006/main">
  <p:tag name="AS_UNIQUEID" val="1776"/>
</p:tagLst>
</file>

<file path=ppt/tags/tag91.xml><?xml version="1.0" encoding="utf-8"?>
<p:tagLst xmlns:p="http://schemas.openxmlformats.org/presentationml/2006/main">
  <p:tag name="AS_UNIQUEID" val="1777"/>
</p:tagLst>
</file>

<file path=ppt/tags/tag92.xml><?xml version="1.0" encoding="utf-8"?>
<p:tagLst xmlns:p="http://schemas.openxmlformats.org/presentationml/2006/main">
  <p:tag name="AS_UNIQUEID" val="2327"/>
</p:tagLst>
</file>

<file path=ppt/tags/tag93.xml><?xml version="1.0" encoding="utf-8"?>
<p:tagLst xmlns:p="http://schemas.openxmlformats.org/presentationml/2006/main">
  <p:tag name="AS_UNIQUEID" val="2096"/>
</p:tagLst>
</file>

<file path=ppt/tags/tag94.xml><?xml version="1.0" encoding="utf-8"?>
<p:tagLst xmlns:p="http://schemas.openxmlformats.org/presentationml/2006/main">
  <p:tag name="AS_UNIQUEID" val="2328"/>
</p:tagLst>
</file>

<file path=ppt/tags/tag95.xml><?xml version="1.0" encoding="utf-8"?>
<p:tagLst xmlns:p="http://schemas.openxmlformats.org/presentationml/2006/main">
  <p:tag name="AS_UNIQUEID" val="1612"/>
  <p:tag name="KSO_WM_BEAUTIFY_FLAG" val=""/>
</p:tagLst>
</file>

<file path=ppt/tags/tag96.xml><?xml version="1.0" encoding="utf-8"?>
<p:tagLst xmlns:p="http://schemas.openxmlformats.org/presentationml/2006/main">
  <p:tag name="AS_UNIQUEID" val="1162"/>
  <p:tag name="KSO_WM_BEAUTIFY_FLAG" val=""/>
</p:tagLst>
</file>

<file path=ppt/tags/tag97.xml><?xml version="1.0" encoding="utf-8"?>
<p:tagLst xmlns:p="http://schemas.openxmlformats.org/presentationml/2006/main">
  <p:tag name="AS_UNIQUEID" val="2110"/>
</p:tagLst>
</file>

<file path=ppt/tags/tag98.xml><?xml version="1.0" encoding="utf-8"?>
<p:tagLst xmlns:p="http://schemas.openxmlformats.org/presentationml/2006/main">
  <p:tag name="AS_UNIQUEID" val="2111"/>
  <p:tag name="KSO_WM_BEAUTIFY_FLAG" val=""/>
</p:tagLst>
</file>

<file path=ppt/tags/tag99.xml><?xml version="1.0" encoding="utf-8"?>
<p:tagLst xmlns:p="http://schemas.openxmlformats.org/presentationml/2006/main">
  <p:tag name="AS_UNIQUEID" val="2112"/>
  <p:tag name="KSO_WM_BEAUTIFY_FLAG" val=""/>
</p:tagLst>
</file>

<file path=ppt/tags/tag100.xml><?xml version="1.0" encoding="utf-8"?>
<p:tagLst xmlns:p="http://schemas.openxmlformats.org/presentationml/2006/main">
  <p:tag name="AS_UNIQUEID" val="2114"/>
  <p:tag name="KSO_WM_BEAUTIFY_FLAG" val=""/>
</p:tagLst>
</file>

<file path=ppt/tags/tag101.xml><?xml version="1.0" encoding="utf-8"?>
<p:tagLst xmlns:p="http://schemas.openxmlformats.org/presentationml/2006/main">
  <p:tag name="KSO_WM_SLIDE_MODEL_TYPE" val="cover"/>
</p:tagLst>
</file>

<file path=ppt/tags/tag102.xml><?xml version="1.0" encoding="utf-8"?>
<p:tagLst xmlns:p="http://schemas.openxmlformats.org/presentationml/2006/main">
  <p:tag name="AS_UNIQUEID" val="2329"/>
</p:tagLst>
</file>

<file path=ppt/tags/tag103.xml><?xml version="1.0" encoding="utf-8"?>
<p:tagLst xmlns:p="http://schemas.openxmlformats.org/presentationml/2006/main">
  <p:tag name="AS_UNIQUEID" val="2116"/>
  <p:tag name="KSO_WM_BEAUTIFY_FLAG" val=""/>
</p:tagLst>
</file>

<file path=ppt/tags/tag104.xml><?xml version="1.0" encoding="utf-8"?>
<p:tagLst xmlns:p="http://schemas.openxmlformats.org/presentationml/2006/main">
  <p:tag name="AS_UNIQUEID" val="2117"/>
  <p:tag name="KSO_WM_BEAUTIFY_FLAG" val=""/>
</p:tagLst>
</file>

<file path=ppt/tags/tag105.xml><?xml version="1.0" encoding="utf-8"?>
<p:tagLst xmlns:p="http://schemas.openxmlformats.org/presentationml/2006/main">
  <p:tag name="AS_UNIQUEID" val="2118"/>
</p:tagLst>
</file>

<file path=ppt/tags/tag106.xml><?xml version="1.0" encoding="utf-8"?>
<p:tagLst xmlns:p="http://schemas.openxmlformats.org/presentationml/2006/main">
  <p:tag name="AS_UNIQUEID" val="2119"/>
  <p:tag name="KSO_WM_BEAUTIFY_FLAG" val=""/>
</p:tagLst>
</file>

<file path=ppt/tags/tag107.xml><?xml version="1.0" encoding="utf-8"?>
<p:tagLst xmlns:p="http://schemas.openxmlformats.org/presentationml/2006/main">
  <p:tag name="AS_UNIQUEID" val="2120"/>
  <p:tag name="KSO_WM_BEAUTIFY_FLAG" val=""/>
</p:tagLst>
</file>

<file path=ppt/tags/tag108.xml><?xml version="1.0" encoding="utf-8"?>
<p:tagLst xmlns:p="http://schemas.openxmlformats.org/presentationml/2006/main">
  <p:tag name="AS_UNIQUEID" val="1174"/>
</p:tagLst>
</file>

<file path=ppt/tags/tag109.xml><?xml version="1.0" encoding="utf-8"?>
<p:tagLst xmlns:p="http://schemas.openxmlformats.org/presentationml/2006/main">
  <p:tag name="AS_UNIQUEID" val="1175"/>
  <p:tag name="KSO_WM_BEAUTIFY_FLAG" val=""/>
</p:tagLst>
</file>

<file path=ppt/tags/tag110.xml><?xml version="1.0" encoding="utf-8"?>
<p:tagLst xmlns:p="http://schemas.openxmlformats.org/presentationml/2006/main">
  <p:tag name="AS_UNIQUEID" val="2330"/>
</p:tagLst>
</file>

<file path=ppt/tags/tag111.xml><?xml version="1.0" encoding="utf-8"?>
<p:tagLst xmlns:p="http://schemas.openxmlformats.org/presentationml/2006/main">
  <p:tag name="AS_UNIQUEID" val="2122"/>
  <p:tag name="KSO_WM_BEAUTIFY_FLAG" val=""/>
</p:tagLst>
</file>

<file path=ppt/tags/tag112.xml><?xml version="1.0" encoding="utf-8"?>
<p:tagLst xmlns:p="http://schemas.openxmlformats.org/presentationml/2006/main">
  <p:tag name="AS_UNIQUEID" val="2123"/>
  <p:tag name="KSO_WM_BEAUTIFY_FLAG" val=""/>
</p:tagLst>
</file>

<file path=ppt/tags/tag113.xml><?xml version="1.0" encoding="utf-8"?>
<p:tagLst xmlns:p="http://schemas.openxmlformats.org/presentationml/2006/main">
  <p:tag name="AS_UNIQUEID" val="2124"/>
</p:tagLst>
</file>

<file path=ppt/tags/tag114.xml><?xml version="1.0" encoding="utf-8"?>
<p:tagLst xmlns:p="http://schemas.openxmlformats.org/presentationml/2006/main">
  <p:tag name="AS_UNIQUEID" val="2125"/>
  <p:tag name="KSO_WM_BEAUTIFY_FLAG" val=""/>
</p:tagLst>
</file>

<file path=ppt/tags/tag115.xml><?xml version="1.0" encoding="utf-8"?>
<p:tagLst xmlns:p="http://schemas.openxmlformats.org/presentationml/2006/main">
  <p:tag name="AS_UNIQUEID" val="2126"/>
  <p:tag name="KSO_WM_BEAUTIFY_FLAG" val=""/>
</p:tagLst>
</file>

<file path=ppt/tags/tag116.xml><?xml version="1.0" encoding="utf-8"?>
<p:tagLst xmlns:p="http://schemas.openxmlformats.org/presentationml/2006/main">
  <p:tag name="AS_UNIQUEID" val="2127"/>
  <p:tag name="KSO_WM_BEAUTIFY_FLAG" val=""/>
</p:tagLst>
</file>

<file path=ppt/tags/tag117.xml><?xml version="1.0" encoding="utf-8"?>
<p:tagLst xmlns:p="http://schemas.openxmlformats.org/presentationml/2006/main">
  <p:tag name="AS_UNIQUEID" val="2128"/>
</p:tagLst>
</file>

<file path=ppt/tags/tag118.xml><?xml version="1.0" encoding="utf-8"?>
<p:tagLst xmlns:p="http://schemas.openxmlformats.org/presentationml/2006/main">
  <p:tag name="AS_UNIQUEID" val="2129"/>
</p:tagLst>
</file>

<file path=ppt/tags/tag119.xml><?xml version="1.0" encoding="utf-8"?>
<p:tagLst xmlns:p="http://schemas.openxmlformats.org/presentationml/2006/main">
  <p:tag name="AS_UNIQUEID" val="2314"/>
</p:tagLst>
</file>

<file path=ppt/tags/tag120.xml><?xml version="1.0" encoding="utf-8"?>
<p:tagLst xmlns:p="http://schemas.openxmlformats.org/presentationml/2006/main">
  <p:tag name="AS_UNIQUEID" val="2331"/>
</p:tagLst>
</file>

<file path=ppt/tags/tag121.xml><?xml version="1.0" encoding="utf-8"?>
<p:tagLst xmlns:p="http://schemas.openxmlformats.org/presentationml/2006/main">
  <p:tag name="AS_UNIQUEID" val="1612"/>
  <p:tag name="KSO_WM_BEAUTIFY_FLAG" val=""/>
</p:tagLst>
</file>

<file path=ppt/tags/tag122.xml><?xml version="1.0" encoding="utf-8"?>
<p:tagLst xmlns:p="http://schemas.openxmlformats.org/presentationml/2006/main">
  <p:tag name="AS_UNIQUEID" val="2131"/>
  <p:tag name="KSO_WM_BEAUTIFY_FLAG" val=""/>
</p:tagLst>
</file>

<file path=ppt/tags/tag123.xml><?xml version="1.0" encoding="utf-8"?>
<p:tagLst xmlns:p="http://schemas.openxmlformats.org/presentationml/2006/main">
  <p:tag name="AS_UNIQUEID" val="2132"/>
  <p:tag name="KSO_WM_BEAUTIFY_FLAG" val=""/>
</p:tagLst>
</file>

<file path=ppt/tags/tag124.xml><?xml version="1.0" encoding="utf-8"?>
<p:tagLst xmlns:p="http://schemas.openxmlformats.org/presentationml/2006/main">
  <p:tag name="AS_UNIQUEID" val="2133"/>
</p:tagLst>
</file>

<file path=ppt/tags/tag125.xml><?xml version="1.0" encoding="utf-8"?>
<p:tagLst xmlns:p="http://schemas.openxmlformats.org/presentationml/2006/main">
  <p:tag name="AS_UNIQUEID" val="2134"/>
  <p:tag name="KSO_WM_BEAUTIFY_FLAG" val=""/>
</p:tagLst>
</file>

<file path=ppt/tags/tag126.xml><?xml version="1.0" encoding="utf-8"?>
<p:tagLst xmlns:p="http://schemas.openxmlformats.org/presentationml/2006/main">
  <p:tag name="AS_UNIQUEID" val="2135"/>
  <p:tag name="KSO_WM_BEAUTIFY_FLAG" val=""/>
</p:tagLst>
</file>

<file path=ppt/tags/tag127.xml><?xml version="1.0" encoding="utf-8"?>
<p:tagLst xmlns:p="http://schemas.openxmlformats.org/presentationml/2006/main">
  <p:tag name="AS_UNIQUEID" val="2136"/>
</p:tagLst>
</file>

<file path=ppt/tags/tag128.xml><?xml version="1.0" encoding="utf-8"?>
<p:tagLst xmlns:p="http://schemas.openxmlformats.org/presentationml/2006/main">
  <p:tag name="AS_UNIQUEID" val="2332"/>
</p:tagLst>
</file>

<file path=ppt/tags/tag129.xml><?xml version="1.0" encoding="utf-8"?>
<p:tagLst xmlns:p="http://schemas.openxmlformats.org/presentationml/2006/main">
  <p:tag name="AS_UNIQUEID" val="2138"/>
  <p:tag name="KSO_WM_BEAUTIFY_FLAG" val=""/>
</p:tagLst>
</file>

<file path=ppt/tags/tag130.xml><?xml version="1.0" encoding="utf-8"?>
<p:tagLst xmlns:p="http://schemas.openxmlformats.org/presentationml/2006/main">
  <p:tag name="AS_UNIQUEID" val="2139"/>
  <p:tag name="KSO_WM_BEAUTIFY_FLAG" val=""/>
</p:tagLst>
</file>

<file path=ppt/tags/tag131.xml><?xml version="1.0" encoding="utf-8"?>
<p:tagLst xmlns:p="http://schemas.openxmlformats.org/presentationml/2006/main">
  <p:tag name="AS_UNIQUEID" val="2140"/>
</p:tagLst>
</file>

<file path=ppt/tags/tag132.xml><?xml version="1.0" encoding="utf-8"?>
<p:tagLst xmlns:p="http://schemas.openxmlformats.org/presentationml/2006/main">
  <p:tag name="AS_UNIQUEID" val="2141"/>
  <p:tag name="KSO_WM_BEAUTIFY_FLAG" val=""/>
</p:tagLst>
</file>

<file path=ppt/tags/tag133.xml><?xml version="1.0" encoding="utf-8"?>
<p:tagLst xmlns:p="http://schemas.openxmlformats.org/presentationml/2006/main">
  <p:tag name="AS_UNIQUEID" val="2142"/>
  <p:tag name="KSO_WM_BEAUTIFY_FLAG" val=""/>
</p:tagLst>
</file>

<file path=ppt/tags/tag134.xml><?xml version="1.0" encoding="utf-8"?>
<p:tagLst xmlns:p="http://schemas.openxmlformats.org/presentationml/2006/main">
  <p:tag name="AS_UNIQUEID" val="148"/>
  <p:tag name="KSO_WM_BEAUTIFY_FLAG" val=""/>
  <p:tag name="TABLE_ENDDRAG_ORIGIN_RECT" val="814*202"/>
  <p:tag name="TABLE_ENDDRAG_RECT" val="82*101*814*202"/>
</p:tagLst>
</file>

<file path=ppt/tags/tag135.xml><?xml version="1.0" encoding="utf-8"?>
<p:tagLst xmlns:p="http://schemas.openxmlformats.org/presentationml/2006/main">
  <p:tag name="AS_UNIQUEID" val="149"/>
  <p:tag name="KSO_WM_BEAUTIFY_FLAG" val=""/>
</p:tagLst>
</file>

<file path=ppt/tags/tag136.xml><?xml version="1.0" encoding="utf-8"?>
<p:tagLst xmlns:p="http://schemas.openxmlformats.org/presentationml/2006/main">
  <p:tag name="AS_UNIQUEID" val="150"/>
  <p:tag name="KSO_WM_BEAUTIFY_FLAG" val=""/>
</p:tagLst>
</file>

<file path=ppt/tags/tag137.xml><?xml version="1.0" encoding="utf-8"?>
<p:tagLst xmlns:p="http://schemas.openxmlformats.org/presentationml/2006/main">
  <p:tag name="AS_UNIQUEID" val="151"/>
  <p:tag name="KSO_WM_BEAUTIFY_FLAG" val=""/>
</p:tagLst>
</file>

<file path=ppt/tags/tag138.xml><?xml version="1.0" encoding="utf-8"?>
<p:tagLst xmlns:p="http://schemas.openxmlformats.org/presentationml/2006/main">
  <p:tag name="AS_UNIQUEID" val="152"/>
  <p:tag name="KSO_WM_BEAUTIFY_FLAG" val=""/>
</p:tagLst>
</file>

<file path=ppt/tags/tag139.xml><?xml version="1.0" encoding="utf-8"?>
<p:tagLst xmlns:p="http://schemas.openxmlformats.org/presentationml/2006/main">
  <p:tag name="AS_UNIQUEID" val="153"/>
  <p:tag name="KSO_WM_BEAUTIFY_FLAG" val=""/>
</p:tagLst>
</file>

<file path=ppt/tags/tag140.xml><?xml version="1.0" encoding="utf-8"?>
<p:tagLst xmlns:p="http://schemas.openxmlformats.org/presentationml/2006/main">
  <p:tag name="AS_UNIQUEID" val="154"/>
  <p:tag name="KSO_WM_BEAUTIFY_FLAG" val=""/>
</p:tagLst>
</file>

<file path=ppt/tags/tag141.xml><?xml version="1.0" encoding="utf-8"?>
<p:tagLst xmlns:p="http://schemas.openxmlformats.org/presentationml/2006/main">
  <p:tag name="AS_UNIQUEID" val="155"/>
  <p:tag name="KSO_WM_BEAUTIFY_FLAG" val=""/>
</p:tagLst>
</file>

<file path=ppt/tags/tag142.xml><?xml version="1.0" encoding="utf-8"?>
<p:tagLst xmlns:p="http://schemas.openxmlformats.org/presentationml/2006/main">
  <p:tag name="AS_UNIQUEID" val="156"/>
  <p:tag name="KSO_WM_BEAUTIFY_FLAG" val=""/>
</p:tagLst>
</file>

<file path=ppt/tags/tag143.xml><?xml version="1.0" encoding="utf-8"?>
<p:tagLst xmlns:p="http://schemas.openxmlformats.org/presentationml/2006/main">
  <p:tag name="AS_UNIQUEID" val="157"/>
  <p:tag name="KSO_WM_BEAUTIFY_FLAG" val=""/>
</p:tagLst>
</file>

<file path=ppt/tags/tag144.xml><?xml version="1.0" encoding="utf-8"?>
<p:tagLst xmlns:p="http://schemas.openxmlformats.org/presentationml/2006/main">
  <p:tag name="AS_UNIQUEID" val="158"/>
  <p:tag name="KSO_WM_BEAUTIFY_FLAG" val=""/>
</p:tagLst>
</file>

<file path=ppt/tags/tag145.xml><?xml version="1.0" encoding="utf-8"?>
<p:tagLst xmlns:p="http://schemas.openxmlformats.org/presentationml/2006/main">
  <p:tag name="AS_UNIQUEID" val="159"/>
  <p:tag name="KSO_WM_BEAUTIFY_FLAG" val=""/>
</p:tagLst>
</file>

<file path=ppt/tags/tag146.xml><?xml version="1.0" encoding="utf-8"?>
<p:tagLst xmlns:p="http://schemas.openxmlformats.org/presentationml/2006/main">
  <p:tag name="AS_UNIQUEID" val="160"/>
  <p:tag name="KSO_WM_BEAUTIFY_FLAG" val=""/>
</p:tagLst>
</file>

<file path=ppt/tags/tag147.xml><?xml version="1.0" encoding="utf-8"?>
<p:tagLst xmlns:p="http://schemas.openxmlformats.org/presentationml/2006/main">
  <p:tag name="AS_UNIQUEID" val="161"/>
  <p:tag name="KSO_WM_BEAUTIFY_FLAG" val=""/>
</p:tagLst>
</file>

<file path=ppt/tags/tag148.xml><?xml version="1.0" encoding="utf-8"?>
<p:tagLst xmlns:p="http://schemas.openxmlformats.org/presentationml/2006/main">
  <p:tag name="AS_UNIQUEID" val="2333"/>
</p:tagLst>
</file>

<file path=ppt/tags/tag149.xml><?xml version="1.0" encoding="utf-8"?>
<p:tagLst xmlns:p="http://schemas.openxmlformats.org/presentationml/2006/main">
  <p:tag name="AS_UNIQUEID" val="2144"/>
  <p:tag name="KSO_WM_BEAUTIFY_FLAG" val=""/>
</p:tagLst>
</file>

<file path=ppt/tags/tag150.xml><?xml version="1.0" encoding="utf-8"?>
<p:tagLst xmlns:p="http://schemas.openxmlformats.org/presentationml/2006/main">
  <p:tag name="AS_UNIQUEID" val="2145"/>
  <p:tag name="KSO_WM_BEAUTIFY_FLAG" val=""/>
</p:tagLst>
</file>

<file path=ppt/tags/tag151.xml><?xml version="1.0" encoding="utf-8"?>
<p:tagLst xmlns:p="http://schemas.openxmlformats.org/presentationml/2006/main">
  <p:tag name="AS_UNIQUEID" val="2146"/>
</p:tagLst>
</file>

<file path=ppt/tags/tag152.xml><?xml version="1.0" encoding="utf-8"?>
<p:tagLst xmlns:p="http://schemas.openxmlformats.org/presentationml/2006/main">
  <p:tag name="AS_UNIQUEID" val="2147"/>
  <p:tag name="KSO_WM_BEAUTIFY_FLAG" val=""/>
</p:tagLst>
</file>

<file path=ppt/tags/tag153.xml><?xml version="1.0" encoding="utf-8"?>
<p:tagLst xmlns:p="http://schemas.openxmlformats.org/presentationml/2006/main">
  <p:tag name="AS_UNIQUEID" val="2148"/>
  <p:tag name="KSO_WM_BEAUTIFY_FLAG" val=""/>
</p:tagLst>
</file>

<file path=ppt/tags/tag154.xml><?xml version="1.0" encoding="utf-8"?>
<p:tagLst xmlns:p="http://schemas.openxmlformats.org/presentationml/2006/main">
  <p:tag name="AS_UNIQUEID" val="2149"/>
</p:tagLst>
</file>

<file path=ppt/tags/tag155.xml><?xml version="1.0" encoding="utf-8"?>
<p:tagLst xmlns:p="http://schemas.openxmlformats.org/presentationml/2006/main">
  <p:tag name="AS_UNIQUEID" val="2150"/>
</p:tagLst>
</file>

<file path=ppt/tags/tag156.xml><?xml version="1.0" encoding="utf-8"?>
<p:tagLst xmlns:p="http://schemas.openxmlformats.org/presentationml/2006/main">
  <p:tag name="AS_UNIQUEID" val="2151"/>
</p:tagLst>
</file>

<file path=ppt/tags/tag157.xml><?xml version="1.0" encoding="utf-8"?>
<p:tagLst xmlns:p="http://schemas.openxmlformats.org/presentationml/2006/main">
  <p:tag name="AS_UNIQUEID" val="2334"/>
</p:tagLst>
</file>

<file path=ppt/tags/tag158.xml><?xml version="1.0" encoding="utf-8"?>
<p:tagLst xmlns:p="http://schemas.openxmlformats.org/presentationml/2006/main">
  <p:tag name="AS_UNIQUEID" val="2153"/>
  <p:tag name="KSO_WM_BEAUTIFY_FLAG" val=""/>
</p:tagLst>
</file>

<file path=ppt/tags/tag159.xml><?xml version="1.0" encoding="utf-8"?>
<p:tagLst xmlns:p="http://schemas.openxmlformats.org/presentationml/2006/main">
  <p:tag name="AS_UNIQUEID" val="2154"/>
  <p:tag name="KSO_WM_BEAUTIFY_FLAG" val=""/>
</p:tagLst>
</file>

<file path=ppt/tags/tag160.xml><?xml version="1.0" encoding="utf-8"?>
<p:tagLst xmlns:p="http://schemas.openxmlformats.org/presentationml/2006/main">
  <p:tag name="AS_UNIQUEID" val="2155"/>
</p:tagLst>
</file>

<file path=ppt/tags/tag161.xml><?xml version="1.0" encoding="utf-8"?>
<p:tagLst xmlns:p="http://schemas.openxmlformats.org/presentationml/2006/main">
  <p:tag name="AS_UNIQUEID" val="2156"/>
  <p:tag name="KSO_WM_BEAUTIFY_FLAG" val=""/>
</p:tagLst>
</file>

<file path=ppt/tags/tag162.xml><?xml version="1.0" encoding="utf-8"?>
<p:tagLst xmlns:p="http://schemas.openxmlformats.org/presentationml/2006/main">
  <p:tag name="AS_UNIQUEID" val="2157"/>
  <p:tag name="KSO_WM_BEAUTIFY_FLAG" val=""/>
</p:tagLst>
</file>

<file path=ppt/tags/tag163.xml><?xml version="1.0" encoding="utf-8"?>
<p:tagLst xmlns:p="http://schemas.openxmlformats.org/presentationml/2006/main">
  <p:tag name="AS_UNIQUEID" val="2158"/>
</p:tagLst>
</file>

<file path=ppt/tags/tag164.xml><?xml version="1.0" encoding="utf-8"?>
<p:tagLst xmlns:p="http://schemas.openxmlformats.org/presentationml/2006/main">
  <p:tag name="AS_UNIQUEID" val="2159"/>
  <p:tag name="KSO_WM_BEAUTIFY_FLAG" val=""/>
</p:tagLst>
</file>

<file path=ppt/tags/tag165.xml><?xml version="1.0" encoding="utf-8"?>
<p:tagLst xmlns:p="http://schemas.openxmlformats.org/presentationml/2006/main">
  <p:tag name="AS_UNIQUEID" val="2160"/>
  <p:tag name="KSO_WM_BEAUTIFY_FLAG" val=""/>
</p:tagLst>
</file>

<file path=ppt/tags/tag166.xml><?xml version="1.0" encoding="utf-8"?>
<p:tagLst xmlns:p="http://schemas.openxmlformats.org/presentationml/2006/main">
  <p:tag name="AS_UNIQUEID" val="2161"/>
  <p:tag name="KSO_WM_BEAUTIFY_FLAG" val=""/>
</p:tagLst>
</file>

<file path=ppt/tags/tag167.xml><?xml version="1.0" encoding="utf-8"?>
<p:tagLst xmlns:p="http://schemas.openxmlformats.org/presentationml/2006/main">
  <p:tag name="AS_UNIQUEID" val="1656"/>
  <p:tag name="KSO_WM_BEAUTIFY_FLAG" val=""/>
</p:tagLst>
</file>

<file path=ppt/tags/tag168.xml><?xml version="1.0" encoding="utf-8"?>
<p:tagLst xmlns:p="http://schemas.openxmlformats.org/presentationml/2006/main">
  <p:tag name="AS_UNIQUEID" val="1657"/>
  <p:tag name="KSO_WM_BEAUTIFY_FLAG" val=""/>
</p:tagLst>
</file>

<file path=ppt/tags/tag169.xml><?xml version="1.0" encoding="utf-8"?>
<p:tagLst xmlns:p="http://schemas.openxmlformats.org/presentationml/2006/main">
  <p:tag name="AS_UNIQUEID" val="1658"/>
  <p:tag name="KSO_WM_BEAUTIFY_FLAG" val=""/>
</p:tagLst>
</file>

<file path=ppt/tags/tag170.xml><?xml version="1.0" encoding="utf-8"?>
<p:tagLst xmlns:p="http://schemas.openxmlformats.org/presentationml/2006/main">
  <p:tag name="AS_UNIQUEID" val="1659"/>
  <p:tag name="KSO_WM_BEAUTIFY_FLAG" val=""/>
</p:tagLst>
</file>

<file path=ppt/tags/tag171.xml><?xml version="1.0" encoding="utf-8"?>
<p:tagLst xmlns:p="http://schemas.openxmlformats.org/presentationml/2006/main">
  <p:tag name="AS_UNIQUEID" val="1660"/>
  <p:tag name="KSO_WM_BEAUTIFY_FLAG" val=""/>
</p:tagLst>
</file>

<file path=ppt/tags/tag172.xml><?xml version="1.0" encoding="utf-8"?>
<p:tagLst xmlns:p="http://schemas.openxmlformats.org/presentationml/2006/main">
  <p:tag name="AS_UNIQUEID" val="1661"/>
  <p:tag name="KSO_WM_BEAUTIFY_FLAG" val=""/>
</p:tagLst>
</file>

<file path=ppt/tags/tag173.xml><?xml version="1.0" encoding="utf-8"?>
<p:tagLst xmlns:p="http://schemas.openxmlformats.org/presentationml/2006/main">
  <p:tag name="AS_UNIQUEID" val="1662"/>
  <p:tag name="KSO_WM_BEAUTIFY_FLAG" val=""/>
</p:tagLst>
</file>

<file path=ppt/tags/tag174.xml><?xml version="1.0" encoding="utf-8"?>
<p:tagLst xmlns:p="http://schemas.openxmlformats.org/presentationml/2006/main">
  <p:tag name="AS_UNIQUEID" val="1663"/>
  <p:tag name="KSO_WM_BEAUTIFY_FLAG" val=""/>
</p:tagLst>
</file>

<file path=ppt/tags/tag175.xml><?xml version="1.0" encoding="utf-8"?>
<p:tagLst xmlns:p="http://schemas.openxmlformats.org/presentationml/2006/main">
  <p:tag name="AS_UNIQUEID" val="1664"/>
  <p:tag name="KSO_WM_BEAUTIFY_FLAG" val=""/>
</p:tagLst>
</file>

<file path=ppt/tags/tag176.xml><?xml version="1.0" encoding="utf-8"?>
<p:tagLst xmlns:p="http://schemas.openxmlformats.org/presentationml/2006/main">
  <p:tag name="AS_UNIQUEID" val="1665"/>
  <p:tag name="KSO_WM_BEAUTIFY_FLAG" val=""/>
</p:tagLst>
</file>

<file path=ppt/tags/tag177.xml><?xml version="1.0" encoding="utf-8"?>
<p:tagLst xmlns:p="http://schemas.openxmlformats.org/presentationml/2006/main">
  <p:tag name="AS_UNIQUEID" val="1666"/>
  <p:tag name="KSO_WM_BEAUTIFY_FLAG" val=""/>
</p:tagLst>
</file>

<file path=ppt/tags/tag178.xml><?xml version="1.0" encoding="utf-8"?>
<p:tagLst xmlns:p="http://schemas.openxmlformats.org/presentationml/2006/main">
  <p:tag name="AS_UNIQUEID" val="1667"/>
  <p:tag name="KSO_WM_BEAUTIFY_FLAG" val=""/>
</p:tagLst>
</file>

<file path=ppt/tags/tag179.xml><?xml version="1.0" encoding="utf-8"?>
<p:tagLst xmlns:p="http://schemas.openxmlformats.org/presentationml/2006/main">
  <p:tag name="AS_UNIQUEID" val="2335"/>
</p:tagLst>
</file>

<file path=ppt/tags/tag180.xml><?xml version="1.0" encoding="utf-8"?>
<p:tagLst xmlns:p="http://schemas.openxmlformats.org/presentationml/2006/main">
  <p:tag name="AS_UNIQUEID" val="2163"/>
  <p:tag name="KSO_WM_BEAUTIFY_FLAG" val=""/>
</p:tagLst>
</file>

<file path=ppt/tags/tag181.xml><?xml version="1.0" encoding="utf-8"?>
<p:tagLst xmlns:p="http://schemas.openxmlformats.org/presentationml/2006/main">
  <p:tag name="AS_UNIQUEID" val="2164"/>
  <p:tag name="KSO_WM_BEAUTIFY_FLAG" val=""/>
</p:tagLst>
</file>

<file path=ppt/tags/tag182.xml><?xml version="1.0" encoding="utf-8"?>
<p:tagLst xmlns:p="http://schemas.openxmlformats.org/presentationml/2006/main">
  <p:tag name="AS_UNIQUEID" val="2165"/>
</p:tagLst>
</file>

<file path=ppt/tags/tag183.xml><?xml version="1.0" encoding="utf-8"?>
<p:tagLst xmlns:p="http://schemas.openxmlformats.org/presentationml/2006/main">
  <p:tag name="AS_UNIQUEID" val="2166"/>
  <p:tag name="KSO_WM_BEAUTIFY_FLAG" val=""/>
</p:tagLst>
</file>

<file path=ppt/tags/tag184.xml><?xml version="1.0" encoding="utf-8"?>
<p:tagLst xmlns:p="http://schemas.openxmlformats.org/presentationml/2006/main">
  <p:tag name="AS_UNIQUEID" val="2167"/>
  <p:tag name="KSO_WM_BEAUTIFY_FLAG" val=""/>
</p:tagLst>
</file>

<file path=ppt/tags/tag185.xml><?xml version="1.0" encoding="utf-8"?>
<p:tagLst xmlns:p="http://schemas.openxmlformats.org/presentationml/2006/main">
  <p:tag name="AS_UNIQUEID" val="2168"/>
</p:tagLst>
</file>

<file path=ppt/tags/tag186.xml><?xml version="1.0" encoding="utf-8"?>
<p:tagLst xmlns:p="http://schemas.openxmlformats.org/presentationml/2006/main">
  <p:tag name="AS_UNIQUEID" val="2169"/>
  <p:tag name="KSO_WM_BEAUTIFY_FLAG" val=""/>
</p:tagLst>
</file>

<file path=ppt/tags/tag187.xml><?xml version="1.0" encoding="utf-8"?>
<p:tagLst xmlns:p="http://schemas.openxmlformats.org/presentationml/2006/main">
  <p:tag name="AS_UNIQUEID" val="2170"/>
  <p:tag name="KSO_WM_BEAUTIFY_FLAG" val=""/>
</p:tagLst>
</file>

<file path=ppt/tags/tag188.xml><?xml version="1.0" encoding="utf-8"?>
<p:tagLst xmlns:p="http://schemas.openxmlformats.org/presentationml/2006/main">
  <p:tag name="AS_UNIQUEID" val="2171"/>
  <p:tag name="KSO_WM_BEAUTIFY_FLAG" val=""/>
</p:tagLst>
</file>

<file path=ppt/tags/tag189.xml><?xml version="1.0" encoding="utf-8"?>
<p:tagLst xmlns:p="http://schemas.openxmlformats.org/presentationml/2006/main">
  <p:tag name="AS_UNIQUEID" val="1220"/>
  <p:tag name="KSO_WM_BEAUTIFY_FLAG" val=""/>
  <p:tag name="KSO_WM_UNIT_TABLE_BEAUTIFY" val="smartTable{c3e0529e-79c4-4c2b-a348-abec35cf0e9d}"/>
  <p:tag name="TABLE_ENDDRAG_ORIGIN_RECT" val="763*322"/>
  <p:tag name="TABLE_ENDDRAG_RECT" val="127*107*763*322"/>
</p:tagLst>
</file>

<file path=ppt/tags/tag190.xml><?xml version="1.0" encoding="utf-8"?>
<p:tagLst xmlns:p="http://schemas.openxmlformats.org/presentationml/2006/main">
  <p:tag name="AS_UNIQUEID" val="1222"/>
  <p:tag name="KSO_WM_BEAUTIFY_FLAG" val=""/>
</p:tagLst>
</file>

<file path=ppt/tags/tag191.xml><?xml version="1.0" encoding="utf-8"?>
<p:tagLst xmlns:p="http://schemas.openxmlformats.org/presentationml/2006/main">
  <p:tag name="AS_UNIQUEID" val="1223"/>
  <p:tag name="KSO_WM_BEAUTIFY_FLAG" val=""/>
</p:tagLst>
</file>

<file path=ppt/tags/tag192.xml><?xml version="1.0" encoding="utf-8"?>
<p:tagLst xmlns:p="http://schemas.openxmlformats.org/presentationml/2006/main">
  <p:tag name="AS_UNIQUEID" val="1224"/>
  <p:tag name="KSO_WM_BEAUTIFY_FLAG" val=""/>
</p:tagLst>
</file>

<file path=ppt/tags/tag193.xml><?xml version="1.0" encoding="utf-8"?>
<p:tagLst xmlns:p="http://schemas.openxmlformats.org/presentationml/2006/main">
  <p:tag name="AS_UNIQUEID" val="1225"/>
  <p:tag name="KSO_WM_BEAUTIFY_FLAG" val=""/>
</p:tagLst>
</file>

<file path=ppt/tags/tag194.xml><?xml version="1.0" encoding="utf-8"?>
<p:tagLst xmlns:p="http://schemas.openxmlformats.org/presentationml/2006/main">
  <p:tag name="AS_UNIQUEID" val="1226"/>
  <p:tag name="KSO_WM_BEAUTIFY_FLAG" val=""/>
</p:tagLst>
</file>

<file path=ppt/tags/tag195.xml><?xml version="1.0" encoding="utf-8"?>
<p:tagLst xmlns:p="http://schemas.openxmlformats.org/presentationml/2006/main">
  <p:tag name="AS_UNIQUEID" val="1227"/>
  <p:tag name="KSO_WM_BEAUTIFY_FLAG" val=""/>
</p:tagLst>
</file>

<file path=ppt/tags/tag196.xml><?xml version="1.0" encoding="utf-8"?>
<p:tagLst xmlns:p="http://schemas.openxmlformats.org/presentationml/2006/main">
  <p:tag name="AS_UNIQUEID" val="1228"/>
  <p:tag name="KSO_WM_BEAUTIFY_FLAG" val=""/>
</p:tagLst>
</file>

<file path=ppt/tags/tag197.xml><?xml version="1.0" encoding="utf-8"?>
<p:tagLst xmlns:p="http://schemas.openxmlformats.org/presentationml/2006/main">
  <p:tag name="AS_UNIQUEID" val="1229"/>
  <p:tag name="KSO_WM_BEAUTIFY_FLAG" val=""/>
</p:tagLst>
</file>

<file path=ppt/tags/tag198.xml><?xml version="1.0" encoding="utf-8"?>
<p:tagLst xmlns:p="http://schemas.openxmlformats.org/presentationml/2006/main">
  <p:tag name="AS_UNIQUEID" val="1230"/>
  <p:tag name="KSO_WM_BEAUTIFY_FLAG" val=""/>
</p:tagLst>
</file>

<file path=ppt/tags/tag199.xml><?xml version="1.0" encoding="utf-8"?>
<p:tagLst xmlns:p="http://schemas.openxmlformats.org/presentationml/2006/main">
  <p:tag name="AS_UNIQUEID" val="2336"/>
</p:tagLst>
</file>

<file path=ppt/tags/tag200.xml><?xml version="1.0" encoding="utf-8"?>
<p:tagLst xmlns:p="http://schemas.openxmlformats.org/presentationml/2006/main">
  <p:tag name="AS_UNIQUEID" val="2173"/>
  <p:tag name="KSO_WM_BEAUTIFY_FLAG" val=""/>
</p:tagLst>
</file>

<file path=ppt/tags/tag201.xml><?xml version="1.0" encoding="utf-8"?>
<p:tagLst xmlns:p="http://schemas.openxmlformats.org/presentationml/2006/main">
  <p:tag name="AS_UNIQUEID" val="2174"/>
  <p:tag name="KSO_WM_BEAUTIFY_FLAG" val=""/>
</p:tagLst>
</file>

<file path=ppt/tags/tag202.xml><?xml version="1.0" encoding="utf-8"?>
<p:tagLst xmlns:p="http://schemas.openxmlformats.org/presentationml/2006/main">
  <p:tag name="AS_UNIQUEID" val="2175"/>
</p:tagLst>
</file>

<file path=ppt/tags/tag203.xml><?xml version="1.0" encoding="utf-8"?>
<p:tagLst xmlns:p="http://schemas.openxmlformats.org/presentationml/2006/main">
  <p:tag name="AS_UNIQUEID" val="2176"/>
  <p:tag name="KSO_WM_BEAUTIFY_FLAG" val=""/>
</p:tagLst>
</file>

<file path=ppt/tags/tag204.xml><?xml version="1.0" encoding="utf-8"?>
<p:tagLst xmlns:p="http://schemas.openxmlformats.org/presentationml/2006/main">
  <p:tag name="AS_UNIQUEID" val="2177"/>
  <p:tag name="KSO_WM_BEAUTIFY_FLAG" val=""/>
</p:tagLst>
</file>

<file path=ppt/tags/tag205.xml><?xml version="1.0" encoding="utf-8"?>
<p:tagLst xmlns:p="http://schemas.openxmlformats.org/presentationml/2006/main">
  <p:tag name="AS_UNIQUEID" val="2178"/>
  <p:tag name="KSO_WM_BEAUTIFY_FLAG" val=""/>
</p:tagLst>
</file>

<file path=ppt/tags/tag206.xml><?xml version="1.0" encoding="utf-8"?>
<p:tagLst xmlns:p="http://schemas.openxmlformats.org/presentationml/2006/main">
  <p:tag name="AS_UNIQUEID" val="2179"/>
  <p:tag name="KSO_WM_BEAUTIFY_FLAG" val=""/>
</p:tagLst>
</file>

<file path=ppt/tags/tag207.xml><?xml version="1.0" encoding="utf-8"?>
<p:tagLst xmlns:p="http://schemas.openxmlformats.org/presentationml/2006/main">
  <p:tag name="AS_UNIQUEID" val="1922"/>
  <p:tag name="KSO_WM_BEAUTIFY_FLAG" val=""/>
</p:tagLst>
</file>

<file path=ppt/tags/tag208.xml><?xml version="1.0" encoding="utf-8"?>
<p:tagLst xmlns:p="http://schemas.openxmlformats.org/presentationml/2006/main">
  <p:tag name="AS_UNIQUEID" val="2180"/>
</p:tagLst>
</file>

<file path=ppt/tags/tag209.xml><?xml version="1.0" encoding="utf-8"?>
<p:tagLst xmlns:p="http://schemas.openxmlformats.org/presentationml/2006/main">
  <p:tag name="AS_UNIQUEID" val="2181"/>
</p:tagLst>
</file>

<file path=ppt/tags/tag210.xml><?xml version="1.0" encoding="utf-8"?>
<p:tagLst xmlns:p="http://schemas.openxmlformats.org/presentationml/2006/main">
  <p:tag name="AS_UNIQUEID" val="2182"/>
</p:tagLst>
</file>

<file path=ppt/tags/tag211.xml><?xml version="1.0" encoding="utf-8"?>
<p:tagLst xmlns:p="http://schemas.openxmlformats.org/presentationml/2006/main">
  <p:tag name="AS_UNIQUEID" val="2183"/>
</p:tagLst>
</file>

<file path=ppt/tags/tag212.xml><?xml version="1.0" encoding="utf-8"?>
<p:tagLst xmlns:p="http://schemas.openxmlformats.org/presentationml/2006/main">
  <p:tag name="AS_UNIQUEID" val="1921"/>
  <p:tag name="KSO_WM_BEAUTIFY_FLAG" val=""/>
</p:tagLst>
</file>

<file path=ppt/tags/tag213.xml><?xml version="1.0" encoding="utf-8"?>
<p:tagLst xmlns:p="http://schemas.openxmlformats.org/presentationml/2006/main">
  <p:tag name="AS_UNIQUEID" val="1924"/>
  <p:tag name="KSO_WM_BEAUTIFY_FLAG" val=""/>
</p:tagLst>
</file>

<file path=ppt/tags/tag214.xml><?xml version="1.0" encoding="utf-8"?>
<p:tagLst xmlns:p="http://schemas.openxmlformats.org/presentationml/2006/main">
  <p:tag name="AS_UNIQUEID" val="1925"/>
  <p:tag name="KSO_WM_BEAUTIFY_FLAG" val=""/>
</p:tagLst>
</file>

<file path=ppt/tags/tag215.xml><?xml version="1.0" encoding="utf-8"?>
<p:tagLst xmlns:p="http://schemas.openxmlformats.org/presentationml/2006/main">
  <p:tag name="AS_UNIQUEID" val="1926"/>
  <p:tag name="KSO_WM_BEAUTIFY_FLAG" val=""/>
</p:tagLst>
</file>

<file path=ppt/tags/tag216.xml><?xml version="1.0" encoding="utf-8"?>
<p:tagLst xmlns:p="http://schemas.openxmlformats.org/presentationml/2006/main">
  <p:tag name="AS_UNIQUEID" val="2184"/>
</p:tagLst>
</file>

<file path=ppt/tags/tag217.xml><?xml version="1.0" encoding="utf-8"?>
<p:tagLst xmlns:p="http://schemas.openxmlformats.org/presentationml/2006/main">
  <p:tag name="AS_UNIQUEID" val="2185"/>
</p:tagLst>
</file>

<file path=ppt/tags/tag218.xml><?xml version="1.0" encoding="utf-8"?>
<p:tagLst xmlns:p="http://schemas.openxmlformats.org/presentationml/2006/main">
  <p:tag name="AS_UNIQUEID" val="2186"/>
</p:tagLst>
</file>

<file path=ppt/tags/tag219.xml><?xml version="1.0" encoding="utf-8"?>
<p:tagLst xmlns:p="http://schemas.openxmlformats.org/presentationml/2006/main">
  <p:tag name="AS_UNIQUEID" val="2187"/>
</p:tagLst>
</file>

<file path=ppt/tags/tag220.xml><?xml version="1.0" encoding="utf-8"?>
<p:tagLst xmlns:p="http://schemas.openxmlformats.org/presentationml/2006/main">
  <p:tag name="AS_UNIQUEID" val="2337"/>
</p:tagLst>
</file>

<file path=ppt/tags/tag221.xml><?xml version="1.0" encoding="utf-8"?>
<p:tagLst xmlns:p="http://schemas.openxmlformats.org/presentationml/2006/main">
  <p:tag name="AS_UNIQUEID" val="2189"/>
  <p:tag name="KSO_WM_BEAUTIFY_FLAG" val=""/>
</p:tagLst>
</file>

<file path=ppt/tags/tag222.xml><?xml version="1.0" encoding="utf-8"?>
<p:tagLst xmlns:p="http://schemas.openxmlformats.org/presentationml/2006/main">
  <p:tag name="AS_UNIQUEID" val="2190"/>
  <p:tag name="KSO_WM_BEAUTIFY_FLAG" val=""/>
</p:tagLst>
</file>

<file path=ppt/tags/tag223.xml><?xml version="1.0" encoding="utf-8"?>
<p:tagLst xmlns:p="http://schemas.openxmlformats.org/presentationml/2006/main">
  <p:tag name="AS_UNIQUEID" val="2191"/>
</p:tagLst>
</file>

<file path=ppt/tags/tag224.xml><?xml version="1.0" encoding="utf-8"?>
<p:tagLst xmlns:p="http://schemas.openxmlformats.org/presentationml/2006/main">
  <p:tag name="AS_UNIQUEID" val="2192"/>
  <p:tag name="KSO_WM_BEAUTIFY_FLAG" val=""/>
</p:tagLst>
</file>

<file path=ppt/tags/tag225.xml><?xml version="1.0" encoding="utf-8"?>
<p:tagLst xmlns:p="http://schemas.openxmlformats.org/presentationml/2006/main">
  <p:tag name="AS_UNIQUEID" val="2193"/>
  <p:tag name="KSO_WM_BEAUTIFY_FLAG" val=""/>
</p:tagLst>
</file>

<file path=ppt/tags/tag226.xml><?xml version="1.0" encoding="utf-8"?>
<p:tagLst xmlns:p="http://schemas.openxmlformats.org/presentationml/2006/main">
  <p:tag name="AS_UNIQUEID" val="2194"/>
  <p:tag name="KSO_WM_BEAUTIFY_FLAG" val=""/>
</p:tagLst>
</file>

<file path=ppt/tags/tag227.xml><?xml version="1.0" encoding="utf-8"?>
<p:tagLst xmlns:p="http://schemas.openxmlformats.org/presentationml/2006/main">
  <p:tag name="AS_UNIQUEID" val="1922"/>
  <p:tag name="KSO_WM_BEAUTIFY_FLAG" val=""/>
</p:tagLst>
</file>

<file path=ppt/tags/tag228.xml><?xml version="1.0" encoding="utf-8"?>
<p:tagLst xmlns:p="http://schemas.openxmlformats.org/presentationml/2006/main">
  <p:tag name="AS_UNIQUEID" val="2195"/>
</p:tagLst>
</file>

<file path=ppt/tags/tag229.xml><?xml version="1.0" encoding="utf-8"?>
<p:tagLst xmlns:p="http://schemas.openxmlformats.org/presentationml/2006/main">
  <p:tag name="AS_UNIQUEID" val="2196"/>
</p:tagLst>
</file>

<file path=ppt/tags/tag230.xml><?xml version="1.0" encoding="utf-8"?>
<p:tagLst xmlns:p="http://schemas.openxmlformats.org/presentationml/2006/main">
  <p:tag name="AS_UNIQUEID" val="2197"/>
</p:tagLst>
</file>

<file path=ppt/tags/tag231.xml><?xml version="1.0" encoding="utf-8"?>
<p:tagLst xmlns:p="http://schemas.openxmlformats.org/presentationml/2006/main">
  <p:tag name="AS_UNIQUEID" val="2198"/>
</p:tagLst>
</file>

<file path=ppt/tags/tag232.xml><?xml version="1.0" encoding="utf-8"?>
<p:tagLst xmlns:p="http://schemas.openxmlformats.org/presentationml/2006/main">
  <p:tag name="AS_UNIQUEID" val="2199"/>
</p:tagLst>
</file>

<file path=ppt/tags/tag233.xml><?xml version="1.0" encoding="utf-8"?>
<p:tagLst xmlns:p="http://schemas.openxmlformats.org/presentationml/2006/main">
  <p:tag name="AS_UNIQUEID" val="2200"/>
</p:tagLst>
</file>

<file path=ppt/tags/tag234.xml><?xml version="1.0" encoding="utf-8"?>
<p:tagLst xmlns:p="http://schemas.openxmlformats.org/presentationml/2006/main">
  <p:tag name="AS_UNIQUEID" val="1941"/>
  <p:tag name="KSO_WM_BEAUTIFY_FLAG" val=""/>
</p:tagLst>
</file>

<file path=ppt/tags/tag235.xml><?xml version="1.0" encoding="utf-8"?>
<p:tagLst xmlns:p="http://schemas.openxmlformats.org/presentationml/2006/main">
  <p:tag name="AS_UNIQUEID" val="1944"/>
  <p:tag name="KSO_WM_BEAUTIFY_FLAG" val=""/>
</p:tagLst>
</file>

<file path=ppt/tags/tag236.xml><?xml version="1.0" encoding="utf-8"?>
<p:tagLst xmlns:p="http://schemas.openxmlformats.org/presentationml/2006/main">
  <p:tag name="AS_UNIQUEID" val="1945"/>
  <p:tag name="KSO_WM_BEAUTIFY_FLAG" val=""/>
</p:tagLst>
</file>

<file path=ppt/tags/tag237.xml><?xml version="1.0" encoding="utf-8"?>
<p:tagLst xmlns:p="http://schemas.openxmlformats.org/presentationml/2006/main">
  <p:tag name="AS_UNIQUEID" val="1946"/>
  <p:tag name="KSO_WM_BEAUTIFY_FLAG" val=""/>
</p:tagLst>
</file>

<file path=ppt/tags/tag238.xml><?xml version="1.0" encoding="utf-8"?>
<p:tagLst xmlns:p="http://schemas.openxmlformats.org/presentationml/2006/main">
  <p:tag name="AS_UNIQUEID" val="2201"/>
  <p:tag name="KSO_WM_BEAUTIFY_FLAG" val=""/>
</p:tagLst>
</file>

<file path=ppt/tags/tag239.xml><?xml version="1.0" encoding="utf-8"?>
<p:tagLst xmlns:p="http://schemas.openxmlformats.org/presentationml/2006/main">
  <p:tag name="AS_UNIQUEID" val="2338"/>
</p:tagLst>
</file>

<file path=ppt/tags/tag240.xml><?xml version="1.0" encoding="utf-8"?>
<p:tagLst xmlns:p="http://schemas.openxmlformats.org/presentationml/2006/main">
  <p:tag name="AS_UNIQUEID" val="2203"/>
  <p:tag name="KSO_WM_BEAUTIFY_FLAG" val=""/>
</p:tagLst>
</file>

<file path=ppt/tags/tag241.xml><?xml version="1.0" encoding="utf-8"?>
<p:tagLst xmlns:p="http://schemas.openxmlformats.org/presentationml/2006/main">
  <p:tag name="AS_UNIQUEID" val="2204"/>
  <p:tag name="KSO_WM_BEAUTIFY_FLAG" val=""/>
</p:tagLst>
</file>

<file path=ppt/tags/tag242.xml><?xml version="1.0" encoding="utf-8"?>
<p:tagLst xmlns:p="http://schemas.openxmlformats.org/presentationml/2006/main">
  <p:tag name="AS_UNIQUEID" val="2205"/>
</p:tagLst>
</file>

<file path=ppt/tags/tag243.xml><?xml version="1.0" encoding="utf-8"?>
<p:tagLst xmlns:p="http://schemas.openxmlformats.org/presentationml/2006/main">
  <p:tag name="AS_UNIQUEID" val="2206"/>
  <p:tag name="KSO_WM_BEAUTIFY_FLAG" val=""/>
</p:tagLst>
</file>

<file path=ppt/tags/tag244.xml><?xml version="1.0" encoding="utf-8"?>
<p:tagLst xmlns:p="http://schemas.openxmlformats.org/presentationml/2006/main">
  <p:tag name="AS_UNIQUEID" val="2207"/>
  <p:tag name="KSO_WM_BEAUTIFY_FLAG" val=""/>
</p:tagLst>
</file>

<file path=ppt/tags/tag245.xml><?xml version="1.0" encoding="utf-8"?>
<p:tagLst xmlns:p="http://schemas.openxmlformats.org/presentationml/2006/main">
  <p:tag name="AS_UNIQUEID" val="2208"/>
  <p:tag name="KSO_WM_BEAUTIFY_FLAG" val=""/>
</p:tagLst>
</file>

<file path=ppt/tags/tag246.xml><?xml version="1.0" encoding="utf-8"?>
<p:tagLst xmlns:p="http://schemas.openxmlformats.org/presentationml/2006/main">
  <p:tag name="AS_UNIQUEID" val="2209"/>
</p:tagLst>
</file>

<file path=ppt/tags/tag247.xml><?xml version="1.0" encoding="utf-8"?>
<p:tagLst xmlns:p="http://schemas.openxmlformats.org/presentationml/2006/main">
  <p:tag name="AS_UNIQUEID" val="2210"/>
</p:tagLst>
</file>

<file path=ppt/tags/tag248.xml><?xml version="1.0" encoding="utf-8"?>
<p:tagLst xmlns:p="http://schemas.openxmlformats.org/presentationml/2006/main">
  <p:tag name="AS_UNIQUEID" val="2414"/>
</p:tagLst>
</file>

<file path=ppt/tags/tag249.xml><?xml version="1.0" encoding="utf-8"?>
<p:tagLst xmlns:p="http://schemas.openxmlformats.org/presentationml/2006/main">
  <p:tag name="AS_UNIQUEID" val="2415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3">
      <vt:lpstr>Arial</vt:lpstr>
      <vt:lpstr>Calibri</vt:lpstr>
      <vt:lpstr>Calibri Light</vt:lpstr>
      <vt:lpstr>宋体</vt:lpstr>
      <vt:lpstr>微软雅黑</vt:lpstr>
      <vt:lpstr>Times New Roman</vt:lpstr>
      <vt:lpstr>黑体</vt:lpstr>
      <vt:lpstr>华文行楷</vt:lpstr>
      <vt:lpstr>华文新魏</vt:lpstr>
      <vt:lpstr>隶书</vt:lpstr>
      <vt:lpstr>楷体</vt:lpstr>
      <vt:lpstr>华文楷体</vt:lpstr>
      <vt:lpstr>华文中宋</vt:lpstr>
      <vt:lpstr>方正粗黑宋简体</vt:lpstr>
      <vt:lpstr>Tahoma</vt:lpstr>
      <vt:lpstr>Wingdings</vt:lpstr>
      <vt:lpstr>汉仪趣黑W</vt:lpstr>
      <vt:lpstr>华文隶书</vt:lpstr>
      <vt:lpstr>汉仪中宋简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2024-09-29T12:51:16.046</cp:lastPrinted>
  <dcterms:created xsi:type="dcterms:W3CDTF">2024-09-29T04:51:16Z</dcterms:created>
  <dcterms:modified xsi:type="dcterms:W3CDTF">2024-09-29T04:51:18Z</dcterms:modified>
</cp:coreProperties>
</file>