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BB4129-3A64-4011-932B-6EADC2F4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94E73A-15CA-4160-A7D5-567937DFE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7B8211-9B82-4BA8-88E6-A60FB58A1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0F37C-CFB3-4272-B685-F9DDF80F2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D9BAB8-F7ED-4E05-BCEC-9055F76F0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BEC59E-F431-4630-A39B-8119E3B32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6914CA-63C1-41EF-B75E-157C53187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982AF-7710-4366-ACA2-42954E8E2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1F1C01-55B1-4859-8244-864721A7CD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BFDC3-53A9-4598-99AC-A2FA74DFE1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2ECA5A-BE4D-4EDE-9489-76CD8FD7C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22130014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护理服务规划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护理服务需求分析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护理服务策略制定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护理服务实施与监控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护理服务创新与发展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63" r="334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护理服务是指为满足人们的健康需求，提供的一系列专业的、全面的、个性化的护理服务活动。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护理服务具有专业性、全面性、个性化、及时性和连续性等特点，旨在提高患者的健康水平和生活质量。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提高患者生活质量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通过提供专业的护理服务，能够有效地改善患者的健康状况，提高其生活质量。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减轻家庭负担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家庭成员在照顾患者的过程中，可以借助专业的护理服务，减轻其负担，使其更好地关注患者的康复。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促进医疗资源合理配置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通过提供高效的护理服务，能够有效地降低医疗机构的压力，促进医疗资源的合理配置。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从最初的简单护理服务，到现在的全面、专业的护理服务，护理服务经历了漫长的发展历程。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292" r="20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250" r="11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随着医疗技术的进步和社会需求的变化，护理服务将朝着更加专业、全面、个性化的方向发展。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面对人口老龄化、慢性病增多等挑战，护理服务需不断创新，以满足社会和患者的需求。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患者自理能力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评估患者的自理能力，包括日常生活能力、认知能力、心理状态等，以便制定个性化的护理计划。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患者及家属期望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了解患者及家属的期望和需求，包括护理服务内容、服务方式、服务质量等，以提高患者满意度。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患者病情状况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了解患者的病情状况，包括病情严重程度、病程长短、治疗方式等，以评估患者的护理需求。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了解家庭成员结构，包括家庭成员数量、年龄、性别等，以便为家庭提供合适的护理服务。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083" r="16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家庭成员结构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评估家庭成员的护理能力，包括护理技能、经验、时间等，以便制定合适的护理计划。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了解家庭经济状况，包括收入水平、支付能力等，以便为家庭提供可负担的护理服务。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家庭经济状况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了解社会老龄化程度，包括老年人口数量、比例等，以便预测未来的护理服务需求。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社会老龄化程度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了解社会经济发展水平，包括地区发展差异、人均收入水平等，以便制定符合当地实际情况的护理服务规划。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社会经济发展水平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542" b="3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了解社会政策支持情况，包括政府对护理服务的政策扶持、资金投入等，以便争取政策支持。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社会政策支持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社会需求分析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了解市场需求规模，包括潜在的护理服务需求量、市场规模等，以便制定合理的市场拓展计划。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市场需求规模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了解市场竞争状况，包括竞争对手数量、市场份额等，以便制定有效的市场竞争策略。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市场竞争状况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了解市场发展趋势，包括消费者需求变化、技术发展等，以便及时调整护理服务内容和方式。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市场发展趋势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护理服务策略制定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建立完善的护理服务体系，提升整体服务质量。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提高患者满意度，减少投诉率。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优化护理服务流程，提高服务效率。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服务目标设定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定期评估护理效果，及时调整护理计划。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按照计划提供专业、细致的护理服务。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护理计划制定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根据患者情况，制定个性化的护理计划。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患者接待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提供及时、热情的服务，确保患者得到良好的接待体验。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全面了解患者病情，为后续护理工作提供依据。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服务流程设计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https://d.book118.com/725222130014011121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2024-09-23T21:22:28.190</cp:lastPrinted>
  <dcterms:created xsi:type="dcterms:W3CDTF">2024-09-23T13:22:28Z</dcterms:created>
  <dcterms:modified xsi:type="dcterms:W3CDTF">2024-09-23T13:22:30Z</dcterms:modified>
</cp:coreProperties>
</file>