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548DE1-4C1B-4AE0-A0CF-C38BF3547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9C948-6722-4856-93A3-12FE449E62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D0BD7D-A905-4B51-901C-A3B029B52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87C7D0-CAB2-4C69-A0E5-C07A5A348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07FF36-FB92-472A-94F6-4821EEEAAB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508A68-56C0-4411-9458-8D43E2D798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49A706-9D9E-4DEF-8EB6-9D5C2C105C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0701AA-1C91-409B-B30C-7F076A7395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D25063-F1BA-463F-B90C-D3DBC42DC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F62F4-509A-4E15-920D-D756B8CDB9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29FA56-D1DF-4533-A846-5B0E98C950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2222333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论教育培训与经济发展的关系以重庆为例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教育培训概述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重庆教育培训现状分析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经济发展与教育培训的关系分析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重庆经济发展与教育培训的实证分析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促进重庆教育培训与经济发展的对策建议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48" r="167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当前，中国正处于经济转型升级的关键时期，教育培训作为提升人力资本的重要途径，对于推动经济发展具有不可替代的作用。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经济发展转型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重庆市作为中国西南地区的重要城市，其经济发展与教育培训具有独特的地域特色和文化背景，研究其教育培训与经济发展的关系对于促进区域经济发展具有重要意义。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地域特色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本研究旨在探讨教育培训与经济发展的关系，分析教育培训对经济发展的影响及其机制，为政府和企业制定相关政策提供理论依据和实践指导。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本研究将围绕以下几个问题展开探讨：教育培训对经济发展的影响程度如何？不同类型和层次的教育培训对经济发展的影响有何差异？教育培训与经济发展之间的互动关系是怎样的？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研究方法和数据来源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本研究将采用文献综述、实证分析和案例分析等方法，综合运用定量和定性研究手段，对教育培训与经济发展的关系进行深入探讨。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数据来源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本研究将主要依托国家统计局、重庆市统计局等政府部门发布的公开数据，同时结合相关企业的调研数据和案例资料，确保数据的权威性和准确性。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教育培训概述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教育培训是指通过传授知识、技能、态度和价值观，提高个人和组织的综合素质和能力，以适应社会、经济和科技发展的需要。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根据培训内容、形式和目的的不同，教育培训可分为基础教育、职业教育、继续教育、企业培训等多种类型。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教育培训的定义和分类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教育培训分类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教育培训定义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我国教育培训经历了从计划经济时期的政府主导，到市场经济时期的多元化发展的历程。近年来，随着互联网技术的普及和教育国际化趋势的加强，教育培训行业正经历着深刻的变革。</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目前，我国教育培训市场规模庞大，培训机构众多，培训内容丰富多样。同时，教育培训行业也面临着竞争激烈、质量参差不齐、监管不力等问题。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教育培训的发展历程和现状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681" b="368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606" b="960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428" b="742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教育培训在经济发展中的作用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提高劳动力素质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教育培训能够提高劳动者的知识水平和技能水平，使其更好地适应市场需求和产业升级的要求，从而促进经济发展。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推动技术创新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教育培训能够培养创新型人才，推动科技创新和成果转化，提高产业竞争力和经济效益。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促进社会公平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教育培训能够缩小城乡、区域和阶层之间的教育差距，促进社会公平和和谐发展，为经济发展营造良好的社会环境。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重庆教育培训现状分析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教育培训规模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重庆教育培训市场规模逐年扩大，培训机构数量众多，涉及各个年龄段和领域。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重庆市政府高度重视教育培训，出台了一系列政策措施，推动教育培训行业健康发展。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随着社会竞争的加剧和人们对教育的重视，重庆市民对教育培训的需求不断增长。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重庆教育培训的总体情况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K12教育培训</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以中小学课外辅导为主，注重提高学生学业成绩和应试能力。</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职业技能培训</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针对在职人员和求职者，提供各类职业技能和职业素养培训。</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语言培训</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以英语、日语、韩语等外语培训为主，满足市民出国留学、旅游、就业等需求。</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素质教育培训</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注重培养学生的综合素质和创新能力，如艺术、体育、科技等。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重庆教育培训的主要类型和特点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92" r="182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部分培训机构存在虚假宣传、乱收费等问题，损害消费者权益。</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教育培训市场乱象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优质教育资源相对匮乏，导致教育培训市场供需矛盾突出。</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教育资源不均衡</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部分培训机构教师素质不高，影响教育培训质量。</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教师队伍素质参差不齐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教育培训市场竞争激烈，部分机构为了争夺生源采取不正当手段，扰乱市场秩序。</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竞争激烈</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重庆教育培训存在的问题和挑战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https://d.book118.com/725222233320011042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2024-09-04T07:49:11.806</cp:lastPrinted>
  <dcterms:created xsi:type="dcterms:W3CDTF">2024-09-03T23:49:11Z</dcterms:created>
  <dcterms:modified xsi:type="dcterms:W3CDTF">2024-09-03T23:49:13Z</dcterms:modified>
</cp:coreProperties>
</file>