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8E354E-BA4D-4620-8E8D-D51D601E8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5C5E6F-6C1E-4C75-A59A-A4CEEDDA07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C5CF19-CA56-4052-BD3E-DE577BDE25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F6F0C3-629B-4989-B809-1A865CC95B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5A43DB-F21B-4840-9F90-8DDDB605C4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D33EC4-41BA-4ECF-AD76-8BF3F3B186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D12F19-7F55-4706-AC5C-84090B34E1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F8251A-B43A-4139-BCCC-06EA93629A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C59EA6-528E-49F6-B646-CA9CCABC47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ABECA-FD95-4F2B-B304-10DEEBC945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44F06-F612-4F58-B943-F4C2E5D2FC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223130244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小学安全奖惩制度</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安全奖惩制度的重要性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安全奖惩制度的具体内容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安全奖惩制度的实施与监督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安全奖惩制度的效果评估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安全奖惩制度的改进建议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规范学校安全管理，加强安全制度建设，提高学校整体安全水平。</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营造安全、和谐、健康的校园环境，保障小学生的健康成长和发展。</a:t>
            </a:r>
          </a:p>
        </p:txBody>
      </p:sp>
      <p:pic>
        <p:nvPicPr>
          <p:cNvPr id="7" name="Picture 7"/>
          <p:cNvPicPr>
            <a:picLocks noChangeAspect="1"/>
          </p:cNvPicPr>
          <p:nvPr/>
        </p:nvPicPr>
        <p:blipFill>
          <a:blip r:embed="rId2"/>
          <a:srcRect t="20865" b="2086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4028" b="1402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626" r="962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确保小学生的人身安全和财产安全，提高小学生的安全意识和自我保护能力。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定义和概念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安全奖惩制度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指学校为了加强安全管理、提高安全意识，对在安全方面表现优秀或违反安全规定的行为进行奖励或惩罚的一系列规定和措施。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安全意识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指人们对安全重要性的认识和关注程度，以及预防和处理安全问题的能力。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安全制度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指学校为了保障学生安全而制定的一系列规章制度和操作规程，包括安全教育、安全检查、事故处理等方面的规定。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安全奖惩制度的重要性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强调安全第一的原则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在日常教育中强调安全的重要性，让学生明白安全是生活和学习的首要条件。</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建立安全文化氛围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通过校园广播、宣传栏、海报等形式，营造关注安全的校园文化氛围。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定期开展安全教育活动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通过课堂教育、主题班会、安全演练等形式，向学生普及安全知识，提高安全意识。</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提高学生安全意识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树立榜样作用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表彰遵守纪律、表现优秀的学生，树立正面榜样，引导其他学生效仿。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制定明确的行为准则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制定详细的行为规范，明确规定学生在校园内应遵守的各项规定。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强化纪律管理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加强对学生日常行为的监督和管理，对违规行为及时纠正和处理。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规范学生行为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https://d.book118.com/725223130244011123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2024-09-27T16:10:57.600</cp:lastPrinted>
  <dcterms:created xsi:type="dcterms:W3CDTF">2024-09-27T08:10:57Z</dcterms:created>
  <dcterms:modified xsi:type="dcterms:W3CDTF">2024-09-27T08:10:59Z</dcterms:modified>
</cp:coreProperties>
</file>