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D9118-61AC-40CC-827A-65B57D6BA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34240-B7FA-4E03-9F56-44E3C001B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A324D-CB20-440B-82D4-257771659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69582-4FD3-4ACE-8F4B-365901F66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7F94CE-7DA6-4FAC-9296-E3B29E0AE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8D7B07-04E3-41A8-824D-CA27639AD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E908F9-DF5E-4ADA-A3E6-4C0DC7F07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93AFC-6F58-40AD-9087-F35326CC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ED339-D454-4DBC-9787-BA4E2CD66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48620-0D80-41D1-B0E6-4C013C2D0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6995C-72CC-456F-BD38-690A2A262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232220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高压氧治疗对哮喘患者的治疗效果研究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高压氧治疗哮喘的理论基础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研究方法与技术路线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实验结果与数据分析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哮喘是一种常见的慢性呼吸道疾病，严重影响患者的生活质量。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高压氧治疗作为一种新兴的治疗手段，其在哮喘治疗中的应用逐渐受到关注。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研究高压氧治疗对哮喘患者的治疗效果，有助于为临床治疗提供新的思路和方法。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国内已有部分学者开展高压氧治疗哮喘的研究，但总体研究数量较少，且研究结论存在争议。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国外对高压氧治疗哮喘的研究相对较多，部分研究结果表明高压氧治疗对哮喘患者具有一定的疗效。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随着高压氧治疗技术的不断发展和完善，其在哮喘治疗中的应用前景将更加广阔。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本研究旨在探讨高压氧治疗对哮喘患者的治疗效果，为临床治疗提供科学依据。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通过本研究，有望为哮喘患者提供一种新的、有效的治疗手段，改善患者的生活质量。同时，本研究结果也将为高压氧治疗在其他领域的应用提供参考和借鉴。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高压氧治疗哮喘的理论基础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哮喘的主要特征是气道慢性炎症，涉及多种炎症细胞和炎症介质。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气道炎症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长期慢性炎症导致气道结构改变，如气道上皮细胞损伤、基底膜增厚等。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气道重塑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哮喘患者对各种刺激物呈现高反应性，导致气道狭窄和气流受限。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气道高反应性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高压氧可抑制炎症反应，减轻气道炎症和水肿。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改善缺氧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缓解支气管痉挛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高压氧可提高血氧分压和血氧含量，改善哮喘患者的缺氧状态。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高压氧可扩张支气管，缓解支气管痉挛和气流受限。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高压氧治疗的作用原理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中度至重度哮喘发作、对常规治疗效果不佳、需要迅速缓解症状等。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经处理的气胸、肺大泡、活动性内出血、严重心血管疾病等。同时，对于高压氧治疗过敏或存在严重不良反应风险的患者也应避免使用。在选择高压氧治疗时，医生需要对患者进行全面的评估，确保治疗的安全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高压氧治疗哮喘的适应症与禁忌症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研究方法与技术路线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根据哮喘诊断标准，选取年龄、性别、病程等相匹配的患者。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将患者随机分为高压氧治疗组和对照组，确保两组基线资料无统计学差异。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研究对象的选择与分组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根据患者病情和耐受度，制定个性化高压氧治疗方案，包括治疗压力、时间、频率等。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在专业人员指导下，患者进行高压氧治疗，同时记录治疗过程中的不良反应和耐受情况。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高压氧治疗方案的设计与实施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https://d.book118.com/725223222034011110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2024-09-15T08:19:56.203</cp:lastPrinted>
  <dcterms:created xsi:type="dcterms:W3CDTF">2024-09-15T00:19:56Z</dcterms:created>
  <dcterms:modified xsi:type="dcterms:W3CDTF">2024-09-15T00:19:58Z</dcterms:modified>
</cp:coreProperties>
</file>