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25.xml" ContentType="application/vnd.openxmlformats-officedocument.drawingml.chart+xml"/>
  <Override PartName="/ppt/charts/chart26.xml" ContentType="application/vnd.openxmlformats-officedocument.drawingml.chart+xml"/>
  <Override PartName="/ppt/charts/chart27.xml" ContentType="application/vnd.openxmlformats-officedocument.drawingml.chart+xml"/>
  <Override PartName="/ppt/charts/chart28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_rels/chart2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5.xlsx" /></Relationships>
</file>

<file path=ppt/charts/_rels/chart2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6.xlsx" /></Relationships>
</file>

<file path=ppt/charts/_rels/chart2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7.xlsx" /></Relationships>
</file>

<file path=ppt/charts/_rels/chart2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Repared!$$1:$$1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Repared!$$1:$$2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Repared!$$1:$$2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Repared!$$1:$$1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Repared!$$1:$$2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Repared!$$1:$$2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Repared!$$1:$$1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Repared!$$1:$$2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Repared!$$1:$$2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Repared!$$1:$$1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Repared!$$1:$$2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Repared!$$1:$$2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AB096EE-5130-4DE2-AC13-B10AE46C10C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EAF9A-3767-4287-9B96-594E6350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919B8-AD6A-40C9-8520-E3654D450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4B19C-947A-42C5-AC54-DC17FFDB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4C9EA-5526-4BA2-A973-CA7028843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F41828-00DC-47FB-9EC3-5C2E8AD70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68A8CA-F1AD-44B6-9E8A-8CDEE7A35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DED145-8D8E-48A2-B37B-F6FDA80D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DE92B9-4218-4AC8-A29D-CB3EDCF28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0674E3-3E6C-4BF7-B0CF-2389A39C9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94235-59BD-48B0-AC8E-0BEE9A3BB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9CA2C-FBEF-4908-8768-2099DD9CC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D03C254-95A9-49C9-8C4C-824A907620D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ACE99D4-2006-451F-B6A8-22935645B0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5.xml" /><Relationship Id="rId3" Type="http://schemas.openxmlformats.org/officeDocument/2006/relationships/chart" Target="../charts/chart26.xml" /><Relationship Id="rId4" Type="http://schemas.openxmlformats.org/officeDocument/2006/relationships/chart" Target="../charts/chart27.xml" /><Relationship Id="rId5" Type="http://schemas.openxmlformats.org/officeDocument/2006/relationships/chart" Target="../charts/chart2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2433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心理健康知识的普及和传播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心理健康知识的普及途径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心理健康知识的传播方式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心理健康知识的应用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心理健康是指个体在心理、情感、社会交往等方面的良好状态，不仅仅是缺乏心理疾病。心理健康直接关系到个体的幸福感和生活质量。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为什么重要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心理健康影响个体生活的质量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心理健康会影响个体在工作中的表现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心理健康会影响个体与他人的互动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97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98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99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0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1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2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3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4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5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6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07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08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09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0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1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2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3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4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5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6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17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18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19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0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1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2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3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4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5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6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7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心理健康知识的普及意义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普及心理健康知识可以帮助人们更好地了解自己的内心世界，提升心理韧性，有效应对各种挑战和压力。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3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5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探讨心理健康知识的普及和传播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制定心理健康宣传方案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目标与方法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促进公众对心理健康的关注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提高心理健康水平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49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0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1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52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3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4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5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6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7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58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59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0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1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2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3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4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5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6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7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8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69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0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1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2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3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4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5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6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7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8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本章介绍了心理健康的定义、重要性以及普及心理健康知识的意义，提出本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PPT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旨在探讨心理健康知识的普及和传播，以期提高公众对心理健康的关注，促进心理健康水平的提升。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81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2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心理健康与身体健康的关系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心理健康与身体健康密不可分，两者相辅相成，共同维系着人们的整体健康。心理健康的稳定对身体健康有着重要的促进作用，缺乏心理健康容易导致身体健康问题的出现。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1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心理健康对生活的影响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心理健康良好，能够提高生活质量，享受更多快乐时光。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良好的心理状态可以增强幸福感，使人感到幸福满足。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良好的心理状态使人更加积极乐观地面对生活中的各种挑战。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积极乐观面对挑战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心理健康可以增强个体的自我意识，更好地认识自己。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0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0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0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0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0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0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1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1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1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1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1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1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2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2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2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2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2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3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心理健康对工作的重要性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关注个体心理健康有助于提升工作绩效，提高工作效率。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良好的心理状态能减少职业倦怠的发生，提升工作动力。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减少职业倦怠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心理健康的员工更有利于团队之间的良好合作，增强团队凝聚力。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心理健康对于个人发展至关重要，是职业晋升的基础。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促进职业晋升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43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44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45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46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47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8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49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0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51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2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53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54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55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56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57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58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59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60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61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2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63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64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5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66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67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68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9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70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71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72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3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75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6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自我认知能力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适应能力和抗挫折能力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培养爱好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寻求适当帮助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保持积极心态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保持良好的工作生活平衡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2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心理健康保障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定期健康体检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重视心理辅导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参加心理健康活动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关注心理健康教育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5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6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心理健康维持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定期放松自己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保持良好睡眠习惯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学会有效应对压力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保持良好的饮食习惯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8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89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90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91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92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3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94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95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96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97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98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99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00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1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02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03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04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05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06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7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08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09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0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1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12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13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14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15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16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17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8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0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心理健康的维护对于个人整体健康至关重要。人们应该重视心理健康，学会有效地管理自己的情绪，保持积极乐观的心态，定期进行心理调适和放松，以促进良好的身心健康状态。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21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2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心理健康知识的普及途径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2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学校教育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学校教育是普及心理健康知识的重要途径。通过心理课程、心理咨询等方式，帮助学生建立正确的心理观念，增强心理健康意识。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31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社会宣传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通过电视、广播、报纸等传媒渠道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媒体传播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3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举办各类心理健康知识普及活动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宣传活动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通过互联网平台、社交媒体等在线渠道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网络宣传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43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45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6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治疗服务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提供心理治疗，如认知行为疗法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开展心理康复与心理干预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49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社区服务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建立社区心理健康服务体系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组织心理健康教育与培训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2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专业团队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拥有心理学专业背景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具备丰富的心理咨询经验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心理健康服务机构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55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56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提供个人心理咨询服务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开展心理测试与评估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58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359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360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61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362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3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64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65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66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67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68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69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70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1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72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73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74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75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76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77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78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79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0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81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82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83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84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85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86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87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88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心理健康意识提升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注重心理健康教育的重要性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心理健康教育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学习自我识别与评估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心理健康自测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提倡积极健康的生活方式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心理健康促进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了解心理咨询的作用与意义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心理健康咨询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9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40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40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40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40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40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40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40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40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0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40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41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41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41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41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41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41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41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1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41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42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42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42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2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42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42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42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42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4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4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4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https://d.book118.com/725224334013011130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154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心理健康知识的普及和传播</vt:lpstr>
      <vt:lpstr>目录</vt:lpstr>
      <vt:lpstr>第一章 简介</vt:lpstr>
      <vt:lpstr>心理健康定义</vt:lpstr>
      <vt:lpstr>为什么重要</vt:lpstr>
      <vt:lpstr> </vt:lpstr>
      <vt:lpstr>目标与方法</vt:lpstr>
      <vt:lpstr>总结</vt:lpstr>
      <vt:lpstr>第二章 心理健康的重要性</vt:lpstr>
      <vt:lpstr> </vt:lpstr>
      <vt:lpstr>心理健康对生活的影响</vt:lpstr>
      <vt:lpstr>心理健康对工作的重要性</vt:lpstr>
      <vt:lpstr>心理健康的重要性</vt:lpstr>
      <vt:lpstr>心理健康的维护</vt:lpstr>
      <vt:lpstr>第3章 心理健康知识的普及途径</vt:lpstr>
      <vt:lpstr> </vt:lpstr>
      <vt:lpstr>社会宣传</vt:lpstr>
      <vt:lpstr>心理健康服务机构</vt:lpstr>
      <vt:lpstr>心理健康意识提升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2024-09-29T14:22:28.967</cp:lastPrinted>
  <dcterms:created xsi:type="dcterms:W3CDTF">2024-09-29T06:22:28Z</dcterms:created>
  <dcterms:modified xsi:type="dcterms:W3CDTF">2024-09-29T06:22:32Z</dcterms:modified>
</cp:coreProperties>
</file>