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D97AF-E462-48AE-8E88-1D5776AB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B0CD6-7C35-40F6-9ACD-DAC835D3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38D0C-8179-49DB-A862-6A5246998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C53B6-07F3-4D1D-BF16-34D253F7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65801-CF34-486E-B44D-89B6D766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2D5D3-A4A4-40D5-B259-9681CFD0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23A2E-9ED8-43D4-B2D3-C777192EE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DE3B9-AF0E-4FD6-A213-51F895E6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DF1E4-3456-4C1B-9F4D-B6CFD12D0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3933B-02D6-497A-A3A4-106BDF63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EAB7-7E22-48A8-A49F-1A8217778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30340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环境科学概论5粮食问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粮食问题概述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农业生产与粮食供给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粮食需求与消费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粮食流通与储备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粮食安全风险评估与应对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粮食浪费问题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全球范围内，粮食在生产、加工、运输和消费环节存在大量浪费，加剧了粮食供应压力。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气候变化对粮食生产的影响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气候变化导致极端天气事件增多，对粮食生产造成不利影响，如干旱、洪涝等灾害频发。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全球粮食产量与需求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当前全球粮食产量基本满足需求，但地区间不平衡问题突出，部分地区存在严重粮食短缺。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208" b="1520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全球粮食现状及挑战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中国粮食问题及政策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中国粮食产量与需求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中国粮食产量连续多年稳居世界首位，基本实现了粮食自给自足，但仍面临人口增长和消费结构升级带来的挑战。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粮食安全战略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中国政府高度重视粮食安全，实施“藏粮于地、藏粮于技”战略，加强农业基础设施建设，提高农业综合生产能力。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节约粮食与反对浪费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中国政府倡导节约粮食、反对浪费的社会风尚，推广“光盘行动”等活动，提高全民节约意识。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粮食安全对可持续发展的重要性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粮食安全是国家安全的重要组成部分，关系到经济持续发展、社会和谐稳定和人民安居乐业。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可持续发展对粮食安全的影响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可持续发展强调经济、社会和环境的协调发展，有助于提高粮食生产效率、改善生态环境，从而保障粮食安全。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实现粮食安全与可持续发展的措施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加强农业科技创新，提高粮食单产和品质；推广生态农业和有机农业，减少化肥和农药使用；加强国际合作与交流，共同应对全球粮食安全问题。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粮食安全与可持续发展关系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农业生产与粮食供给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当前，全球农业生产面临诸多挑战，如气候变化、水资源短缺、土地退化等。同时，农业生产方式也正在发生深刻变革，如精准农业、智慧农业等新技术的应用。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未来，农业生产将更加注重可持续性，推动生态农业、有机农业等发展模式。此外，随着科技进步，农业生产将实现更高程度的智能化和自动化，提高生产效率和农产品质量。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全球粮食供给结构呈现多元化趋势，包括谷物、薯类、豆类等多种作物。不同国家和地区的粮食供给结构存在差异，受气候、土壤、水资源等自然条件以及农业政策、市场需求等因素影响。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粮食供给受多种因素影响，包括气候变化、自然灾害、病虫害等自然因素，以及农业政策、市场价格、国际贸易等社会经济因素。这些因素相互作用，共同影响粮食供给的稳定性和可持续性。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粮食供给结构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粮食供给结构及影响因素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推广现代农业技术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通过引进和推广先进的农业技术，如精准农业、智慧农业等，提高农业生产效率和农产品质量。同时，加强农业科技研发和创新，培育适应性强、产量高的新品种。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优化粮食生产布局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根据不同地区的自然条件和资源禀赋，合理规划粮食生产布局，实现粮食生产的区域化、专业化。同时，加强粮食生产功能区建设，提高粮食综合生产能力。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加强国际间在农业领域的合作与交流，共同应对全球粮食安全挑战。通过分享经验、技术合作等方式，促进全球农业可持续发展和粮食安全保障。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加强农业基础设施建设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加大投入力度，加强农田水利、农业机械化等基础设施建设，提高农业综合生产能力。同时，完善农村交通、电力等配套设施，为农业生产提供有力保障。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提高农业生产效率和粮食供给能力措施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粮食需求与消费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经济发展改变粮食需求结构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随着经济发展和生活水平提高，人们对粮食的需求逐渐从满足基本生存转向追求更高品质、更多样化的食品。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气候变化对粮食生产的影响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全球气候变化导致极端天气事件增多，对粮食生产造成不稳定因素，从而影响粮食需求。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人口增长驱动粮食需求增加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随着全球人口持续增长，粮食需求呈上升趋势，特别是在发展中国家。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粮食需求现状及变化趋势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用于满足人们日常饮食需求的粮食消费，受人口数量、饮食结构、饮食习惯等因素影响。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直接口粮消费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饲料用粮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用于养殖业生产的粮食消费，受畜牧业发展、养殖规模、饲料转化率等因素影响。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用于食品加工、酿造、制造等行业的粮食消费，受工业发展水平、市场需求、技术进步等因素影响。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粮食消费结构及影响因素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https://d.book118.com/725230340121011103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2024-09-12T16:16:14.094</cp:lastPrinted>
  <dcterms:created xsi:type="dcterms:W3CDTF">2024-09-12T08:16:14Z</dcterms:created>
  <dcterms:modified xsi:type="dcterms:W3CDTF">2024-09-12T08:16:16Z</dcterms:modified>
</cp:coreProperties>
</file>