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34322-AEA4-448A-BEB4-01DC8661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5EF3C-40C0-484D-9136-68147B9F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2BA01-DD22-42AC-AABF-45844293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62868-5656-4773-AED8-8B4C348FF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D6834-7D1B-4322-B62B-5D21222F8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6E4A1-5F33-48A7-8D89-19182EEA6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F7579-54BA-4453-A53C-664F8F9B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7FD58-083A-4351-B8D2-EED15911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8459D-A241-497D-AC81-3A8855AC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3BA5F-CDFC-4F23-A4F6-EF2041C4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18CDB-3A9D-4647-B473-B69834711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31302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《数字PID控制器》PPT课件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数字PID控制器的参数整定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数字PID控制器的优缺点及改进方法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" r="14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PID控制器是一种比例-积分-微分控制器，通过将系统的误差信号分别进行比例、积分和微分运算，然后根据运算结果调整系统的控制输入，以达到减小系统误差的目的。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PID控制器是一种线性控制器，它将系统的误差信号（期望输出与实际输出之间的差值）分别乘以三个系数（比例、积分和微分），然后将这三个运算结果相加，得到一个输出信号，用于调整系统的控制输入。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PID控制器的定义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PID控制器通过不断比较系统期望输出与实际输出之间的误差，并根据误差的大小和变化趋势，调整系统的控制输入，以减小误差并使系统达到期望的输出状态。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的工作原理可以分为三个部分。首先，它计算期望输出与实际输出之间的误差。然后，它将误差信号分别进行比例、积分和微分运算。最后，它将这三个运算结果相加，得到一个输出信号，用于调整系统的控制输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PID控制器的工作原理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PID控制器具有简单易实现、鲁棒性强、控制精度高等特点，因此在工业控制系统中得到了广泛应用。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D控制器具有以下特点：首先，它结构简单，易于实现，因此在实际应用中得到了广泛的应用。其次，它对系统参数的变化不敏感，具有较强的鲁棒性。最后，它可以通过调整比例、积分和微分系数，实现对系统误差的精确控制，提高系统的控制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PID控制器的特点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数字PID控制器能够实现精确的控制，并且具有较高的可靠性和稳定性。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数字PID控制器是一种离散时间控制系统，通过数字计算机实现比例、积分和微分控制。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它通过将连续的时间变量离散化，将模拟PID控制器的连续运算转化为离散运算。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数字PID控制器的定义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数字PID控制器与模拟PID控制器的区别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数字PID控制器通过数字计算机实现运算和控制，而模拟PID控制器通过模拟电路实现。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数字PID控制器采用离散时间变量，而模拟PID控制器采用连续时间变量。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数字PID控制器可以方便地实现远程控制和智能化控制。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数字PID控制器具有更高的可靠性和稳定性，并且能够实现更为精确的控制。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数字PID控制器通常采用软件编程实现，可以使用各种编程语言，如C、C、Python等。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数字PID控制器可以通过串行通信或网络通信与被控对象进行数据交换，以实现实时控制。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为了提高数字PID控制器的性能，可以采用一些改进算法，如积分分离、抗积分饱和等。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在实现数字PID控制器时，需要选择合适的离散化方法和控制算法，以确保控制精度和稳定性。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数字PID控制器的实现方式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数字PID控制器的参数整定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https://d.book118.com/725231302224011101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2024-09-10T04:13:38.848</cp:lastPrinted>
  <dcterms:created xsi:type="dcterms:W3CDTF">2024-09-09T20:13:38Z</dcterms:created>
  <dcterms:modified xsi:type="dcterms:W3CDTF">2024-09-09T20:13:40Z</dcterms:modified>
</cp:coreProperties>
</file>