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3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tags" Target="tags/tag1.xml" /><Relationship Id="rId3" Type="http://schemas.openxmlformats.org/officeDocument/2006/relationships/slide" Target="slides/slide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D7A6C-F2C1-4995-8888-97C44B5C7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925A3-8F0F-4213-BD2B-158C3CA11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F711B-CB42-4890-8BAB-A1E1A0281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6D26E-4CFE-4336-9624-80D803CC0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DD9B34-3784-412D-9707-C35C142A8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5C103-2B22-416B-A177-004AB4038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558905-C7A9-4AC5-A7B7-BB6450F6F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672E2-1904-4E02-BB35-20F7D4062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43BEC-0518-445D-9CBD-B09C36717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CFBEC-8310-4837-AF0D-A5A791CAB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FBE6F-3CB8-49DE-B968-57C243F7A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33012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Netty教程十二个实例带你轻松学习Netty模板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Netty简介与基础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第一个Netty应用：Echo服务器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深入理解Netty传输机制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异步编程模型在Netty中应用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高性能设计原则与最佳实践分享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WebSocket通信协议在Netty中实践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SSL/TLS安全传输层协议在Netty中应用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Netty集群部署与负载均衡策略设计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监控与诊断工具在Netty中运用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Netty简介与基础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Netty定义及特点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Netty是一个高性能、异步事件驱动的网络应用框架，支持TCP、UDP和文件传输等多种协议，广泛应用于分布式系统的网络通信层。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高性能、高可靠性、可扩展性、灵活性、安全性。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简化网络编程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Netty提供了丰富的特性和工具，使得网络编程更加简单和高效。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Netty采用了异步事件驱动模型，能够处理大量并发连接和消息，提供高性能的网络通信能力。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Netty的模块化设计使得它易于扩展和定制，可以方便地添加新的功能和协议支持。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为什么要使用Netty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EventLoop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处理I/O操作的多路复用器，用于调度和执行Channel的I/O事件。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ChannelPipeline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处理网络事件的流水线，负责管理ChannelHandler的执行顺序和交互。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ChannelHandler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处理网络事件的处理器，可以通过实现或扩展ChannelHandler接口来自定义网络事件的处理逻辑。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Channel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表示一个通信信道，是Netty网络抽象的核心，提供了用于网络I/O操作的方法。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Netty核心组件介绍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确保已安装Java Development Kit（JDK），并配置好JAVA_HOME环境变量。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JDK安装与配置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在项目中引入Netty的依赖库，可以通过Maven或Gradle等构建工具进行引入。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Netty库引入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在开发环境中配置好IDE（如Eclipse、IntelliJ IDEA等），以便进行Netty项目的开发和调试。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IDE配置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下载并运行Netty的示例代码，了解Netty的基本用法和特性。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示例代码运行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开发环境搭建与配置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第一个Netty应用：Echo服务器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83" r="1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Echo服务器是一种简单的网络服务器，它会将接收到的任何数据原封不动地返回给客户端，类似于一个回声的效果。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Echo服务器的概念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当客户端连接到Echo服务器时，服务器会接收客户端发送的所有数据，并将这些数据原样返回给客户端。这个过程可以看作是一个简单的请求-响应模型，其中请求和响应都是相同的数据。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Echo服务器原理分析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ServerBootstrap是Netty用于启动服务器的辅助启动类，我们可以直接使用它来设置服务器。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初始化ServerBootstrap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在Netty中，Channel代表一个通信信道，我们需要为其配置相应的处理器来处理接收到的数据。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配置Channel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最后，我们需要将ServerBootstrap绑定到一个指定的端口，并启动服务器。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绑定端口并启动服务器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编写Echo服务器代码实现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在编写完Echo服务器的代码后，我们可以运行测试来验证其功能。可以使用telnet或其他网络工具连接到服务器，并发送一些数据来观察服务器的响应。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运行测试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如果一切正常，我们应该能够看到服务器将我们发送的数据原样返回给我们。这表明我们的Echo服务器已经正确地实现了回声功能。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运行测试及结果分析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深入理解Netty传输机制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ByteBuf缓冲区操作指南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对比分析ByteBuf与Java NIO中的ByteBuffer的异同点，以及各自的优缺点。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ByteBuf与ByteBuffer比较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介绍ByteBuf的基本概念，包括缓冲区的读写模式、内存管理、引用计数等。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ByteBuf基本概念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详细讲解ByteBuf的常用操作，如分配缓冲区、读写数据、设置和获取索引、引用计数管理等。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ByteBuf常用操作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ChannelHandler的开发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详细讲解如何开发自定义的ChannelHandler，包括处理器的生命周期、常用方法、异常处理等。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ChannelHandler的实例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提供几个典型的ChannelHandler实例，如编解码器、拦截器、业务处理器等，帮助读者深入理解处理器的应用。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ChannelHandler概述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简要介绍ChannelHandler的作用和分类，以及处理器之间的调用关系。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ChannelHandler处理器详解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ChannelPipeline概述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简要介绍ChannelPipeline的作用和组成，以及管道中的处理器调用关系。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ChannelPipeline的初始化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详细讲解ChannelPipeline的初始化过程，包括管道的创建、处理器的添加和删除等。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ChannelPipeline的处理流程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深入剖析ChannelPipeline的处理流程，包括入站事件和出站事件的处理、异常传播机制等。同时结合实例分析管道处理流程的具体实现。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ChannelPipeline管道处理流程剖析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异步编程模型在Netty中应用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Future/Promise异步编程概念引入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Netty实现了自己的Future和Promise接口，用于处理异步I/O操作的结果。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Netty中的Future/Promise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一种异步编程模式，允许操作在后台进行，同时提供一个检查操作状态（是否完成）和获取结果（如果已完成）的机制。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Future模式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在Future模式基础上，增加了设置操作结果的功能，允许异步操作在完成时通知相关对象。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Promise模式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创建ServerBootstrap实例，配置NIO线程模型，指定端口号并绑定处理器，用于接收客户端连接和文件传输请求。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服务器端实现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创建Bootstrap实例，配置NIO线程模型，指定服务器地址和端口号，发送文件传输请求。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客户端实现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在服务器端和客户端分别实现文件传输处理器，使用Netty的FileRegion接口和DefaultFileRegion类实现文件的异步传输。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文件传输处理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基于Netty实现异步文件传输示例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提高系统吞吐量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通过异步操作，可以充分利用系统资源，提高系统吞吐量。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异步操作可以减少用户等待时间，提升用户体验。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异步编程优缺点探讨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异步编程优缺点探讨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异步编程需要处理更多的异常情况，如超时、中断等，增加了编程的复杂性。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编程复杂性增加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由于异步操作的非阻塞性，调试过程中难以追踪和定位问题。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调试困难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开发人员需要深入理解异步编程模型和相关技术，才能编写出高质量的代码。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对开发人员要求较高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异步编程优缺点探讨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高性能设计原则与最佳实践分享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53" r="88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通过设置合理的发送和接收缓冲区大小，控制数据在网络中的传输速度，避免网络拥塞和数据丢失。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当接收方处理速度跟不上发送方发送速度时，通过反馈机制通知发送方降低发送速率，保证系统的稳定性和可靠性。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流量整形和背压控制策略部署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背压控制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流量整形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https://d.book118.com/725233012011011101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2024-09-09T06:12:15.117</cp:lastPrinted>
  <dcterms:created xsi:type="dcterms:W3CDTF">2024-09-08T22:12:15Z</dcterms:created>
  <dcterms:modified xsi:type="dcterms:W3CDTF">2024-09-08T22:12:17Z</dcterms:modified>
</cp:coreProperties>
</file>