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F5651-C751-4C69-AB4B-2E023E772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AF9A9-BEEC-4686-BD29-322D0CE2D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27ABA-E64D-4A4C-817A-8C871BF72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28E22-3052-4A82-B195-835FA6F6F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C1C53-132E-4C83-919B-8B8F4D8F8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0C59B6-4B3B-4BF4-B1A7-525B33423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B64BE4-2C18-4AF0-B811-CEA3D683F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6623D-5D20-4918-8B2F-E90DAB87F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9674A-EE01-4F98-9372-D32B1605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DB751-5536-42D3-B888-D97128510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620D3-0D38-4ABE-99DF-EA82D2F76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3310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制药工艺操作工基础知识手册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制药设备基础知识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原料与辅料知识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安全生产与环境保护要求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制药工艺概述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63" b="250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制药工艺是将原料经过一系列物理、化学或生物过程转化为药品的技术和方法的总称。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根据生产方式和产品特点，制药工艺可分为化学合成制药、生物制药、中药制药等。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制药工艺定义与分类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制药工艺分类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根据药品的生产工艺要求，进行反应、合成、提取、纯化等步骤，得到目标产物。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对原料、中间体和成品进行质量检测和评估，确保产品质量符合药典标准和客户要求。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包括产品的干燥、粉碎、筛分、包装等步骤，使产品达到规定的质量标准。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包括原料的接收、检验、储存和预处理等步骤，确保原料质量符合生产要求。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046" r="2304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利用人工智能、大数据等技术，实现制药工艺的自动化和智能化，提高生产效率和产品质量。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采用环保技术和清洁能源，减少制药过程中的污染和废弃物排放，实现绿色生产。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根据不同患者的需求和基因特点，开发个性化药品和治疗方案，提高治疗效果和患者生活质量。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加强新药研发和技术创新，开发具有自主知识产权的新药品种和制药工艺，提高我国制药产业的国际竞争力。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创新化发展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制药工艺发展趋势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制药设备基础知识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压片设备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用于将颗粒状物料压制成片剂的设备，如单冲压片机、旋转式压片机等。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用于去除物料中水分的设备，如热风循环烘箱、真空干燥箱等。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制粒设备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用于将物料制成所需形状和大小的颗粒的设备，如摇摆式颗粒机、旋转式制粒机等。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粉碎设备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用于将原料药物粉碎成所需粒度的设备，如万能粉碎机、球磨机等。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用于将多种物料均匀混合的设备，如V型混合机、三维混合机等。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常见制药设备介绍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熟悉设备结构、性能、操作原理及安全注意事项，检查设备是否完好、清洁，准备好所需工具和物料。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按照设备操作规程进行操作，注意投料顺序、温度、压力、时间等参数控制，观察设备运行状况，及时处理异常情况。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定期对设备进行清洁、润滑、紧固、调整等维护保养工作，保持设备良好状态，延长使用寿命。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设备运行过程中可能出现的故障包括机械故障、电气故障、传感器故障等。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8555" b="18555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根据故障现象和设备原理进行分析，找出故障原因并采取相应措施进行排除，如更换损坏部件、调整参数等。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发生故障时，应立即停机并切断电源，确保人员安全；根据故障性质和现场情况采取相应应急措施，如启用备用设备、调整生产计划等，以减小损失和影响。同时及时报告上级领导和相关部门，协调资源进行维修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设备故障排除与应急处理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原料与辅料知识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制药工艺中常用的原料主要包括化学原料药、中药材、中药饮片、外购提取物、植物油脂和提取物等。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的质量直接影响药品的质量和疗效。因此，制药工艺对原料的质量有严格要求，包括纯度、含量、杂质限度、微生物限度等。同时，原料的采购、验收、储存等环节也需要严格控制，确保原料质量的稳定性和可追溯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原料种类及质量要求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辅料种类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制药工艺中使用的辅料种类繁多，主要包括溶剂、稀释剂、粘合剂、崩解剂、润滑剂、包衣材料等。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辅料在制药工艺中发挥着重要作用。它们可以影响药物的溶解度、稳定性、吸收等性质，提高药物的生物利用度；同时，辅料还可以改善药物的口感、外观和易于加工等特性，提高患者用药的顺应性。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辅料种类及作用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https://d.book118.com/725233102023011101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2024-09-09T09:14:31.133</cp:lastPrinted>
  <dcterms:created xsi:type="dcterms:W3CDTF">2024-09-09T01:14:31Z</dcterms:created>
  <dcterms:modified xsi:type="dcterms:W3CDTF">2024-09-09T01:14:33Z</dcterms:modified>
</cp:coreProperties>
</file>