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BEE5CE5-20A6-4F51-A7D7-FA284A9BF0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2E0A76E-D7A4-4426-8C79-7A60EFF48A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42F3322-A593-4E65-94C2-E5AD4D45B3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5F6E59C-930B-42A2-9816-F60CA0D301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F041873-64B0-49D9-8751-097E47D2886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A3C8D6E-FB58-44CF-8D20-AAEE5EAA869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A7E79EF-A4F4-4E10-B68D-4B4613DE57E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96E16C8-5E7B-4B9E-AD5F-B433E2C2E0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E54C470-61EC-4647-A656-476A807DB17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F70603-006D-422E-81FE-D11AE557E4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3029228-4838-43B7-AFEA-2B3AD7592C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25233132101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住宿业投融资模式创新研究</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住宿业投融资面临的挑战与困境
 住宿业投融资模式的演变与创新
 住宿业投融资新模式的特征与优势
 住宿业投融资模式创新的驱动力
 住宿业投融资模式创新的风险与收益
 住宿业投融资模式创新的政策支持与监管
 住宿业投融资模式创新的未来趋势
 住宿业投融资模式创新对行业发展的影响</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住宿业投融资面临的挑战与困境</a:t>
            </a:r>
          </a:p>
        </p:txBody>
      </p:sp>
      <p:sp>
        <p:nvSpPr>
          <p:cNvPr id="3" name="Subtitle 2"/>
          <p:cNvSpPr>
            <a:spLocks noGrp="1"/>
          </p:cNvSpPr>
          <p:nvPr>
            <p:ph type="subTitle" idx="1"/>
          </p:nvPr>
        </p:nvSpPr>
        <p:spPr/>
        <p:txBody>
          <a:bodyPr/>
          <a:lstStyle/>
          <a:p>
            <a:r>
              <a:t>住宿业投融资模式创新研究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住宿业投融资面临的挑战与困境</a:t>
            </a:r>
          </a:p>
        </p:txBody>
      </p:sp>
      <p:sp>
        <p:nvSpPr>
          <p:cNvPr id="3" name="Text Placeholder 2"/>
          <p:cNvSpPr>
            <a:spLocks noGrp="1"/>
          </p:cNvSpPr>
          <p:nvPr>
            <p:ph type="body" idx="1"/>
          </p:nvPr>
        </p:nvSpPr>
        <p:spPr/>
        <p:txBody>
          <a:bodyPr/>
          <a:lstStyle/>
          <a:p>
            <a:r>
              <a:t>融资渠道单一，资金来源受限</a:t>
            </a:r>
          </a:p>
        </p:txBody>
      </p:sp>
      <p:sp>
        <p:nvSpPr>
          <p:cNvPr id="4" name="Content Placeholder 3"/>
          <p:cNvSpPr>
            <a:spLocks noGrp="1"/>
          </p:cNvSpPr>
          <p:nvPr>
            <p:ph sz="half" idx="2"/>
          </p:nvPr>
        </p:nvSpPr>
        <p:spPr/>
        <p:txBody>
          <a:bodyPr/>
          <a:lstStyle/>
          <a:p>
            <a:r>
              <a:t>1. 住宿业主要依靠银行贷款和发行债券进行融资，融资渠道较为单一。</a:t>
            </a:r>
          </a:p>
          <a:p>
            <a:r>
              <a:t>2. 银行贷款利率较高，发行债券存在一定的门槛和风险，导致住宿业融资成本较高。</a:t>
            </a:r>
          </a:p>
          <a:p>
            <a:r>
              <a:t>3. 资本市场对住宿业的关注度不高，导致住宿业难以获得股权融资。</a:t>
            </a:r>
          </a:p>
        </p:txBody>
      </p:sp>
      <p:sp>
        <p:nvSpPr>
          <p:cNvPr id="5" name="Text Placeholder 4"/>
          <p:cNvSpPr>
            <a:spLocks noGrp="1"/>
          </p:cNvSpPr>
          <p:nvPr>
            <p:ph type="body" idx="3"/>
          </p:nvPr>
        </p:nvSpPr>
        <p:spPr/>
        <p:txBody>
          <a:bodyPr/>
          <a:lstStyle/>
          <a:p>
            <a:r>
              <a:t>住宿业投资回报率低，投资意愿不足</a:t>
            </a:r>
          </a:p>
        </p:txBody>
      </p:sp>
      <p:sp>
        <p:nvSpPr>
          <p:cNvPr id="6" name="Content Placeholder 5"/>
          <p:cNvSpPr>
            <a:spLocks noGrp="1"/>
          </p:cNvSpPr>
          <p:nvPr>
            <p:ph sz="half" idx="4"/>
          </p:nvPr>
        </p:nvSpPr>
        <p:spPr/>
        <p:txBody>
          <a:bodyPr/>
          <a:lstStyle/>
          <a:p>
            <a:r>
              <a:t>1. 住宿业投资回报率普遍较低，特别是经济下行时期，住宿业收入下降，利润空间缩小，投资回报率更低。</a:t>
            </a:r>
          </a:p>
          <a:p>
            <a:r>
              <a:t>2. 住宿业投资周期长，投资风险大，导致投资者对住宿业投资意愿不足。</a:t>
            </a:r>
          </a:p>
          <a:p>
            <a:r>
              <a:t>3. 住宿业投资存在地域差异，一些地区住宿业投资回报率较低，导致投资者对这些地区住宿业投资的热情不高。</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住宿业投融资面临的挑战与困境</a:t>
            </a:r>
          </a:p>
        </p:txBody>
      </p:sp>
      <p:sp>
        <p:nvSpPr>
          <p:cNvPr id="3" name="Text Placeholder 2"/>
          <p:cNvSpPr>
            <a:spLocks noGrp="1"/>
          </p:cNvSpPr>
          <p:nvPr>
            <p:ph type="body" idx="1"/>
          </p:nvPr>
        </p:nvSpPr>
        <p:spPr/>
        <p:txBody>
          <a:bodyPr/>
          <a:lstStyle/>
          <a:p>
            <a:r>
              <a:t>住宿业资产重，资金利用效率低</a:t>
            </a:r>
          </a:p>
        </p:txBody>
      </p:sp>
      <p:sp>
        <p:nvSpPr>
          <p:cNvPr id="4" name="Content Placeholder 3"/>
          <p:cNvSpPr>
            <a:spLocks noGrp="1"/>
          </p:cNvSpPr>
          <p:nvPr>
            <p:ph sz="half" idx="2"/>
          </p:nvPr>
        </p:nvSpPr>
        <p:spPr/>
        <p:txBody>
          <a:bodyPr/>
          <a:lstStyle/>
          <a:p>
            <a:r>
              <a:t>1. 住宿业资产主要包括土地、建筑物和设备，这些资产价值高，流动性差，导致住宿业资金利用效率低。</a:t>
            </a:r>
          </a:p>
          <a:p>
            <a:r>
              <a:t>2. 住宿业经营过程中需要大量的人力和物力，导致住宿业运营成本高，利润空间小。</a:t>
            </a:r>
          </a:p>
          <a:p>
            <a:r>
              <a:t>3. 住宿业受季节性影响较大，淡季时入住率低，导致住宿业资产利用率低，资金周转速度慢。</a:t>
            </a:r>
          </a:p>
        </p:txBody>
      </p:sp>
      <p:sp>
        <p:nvSpPr>
          <p:cNvPr id="5" name="Text Placeholder 4"/>
          <p:cNvSpPr>
            <a:spLocks noGrp="1"/>
          </p:cNvSpPr>
          <p:nvPr>
            <p:ph type="body" idx="3"/>
          </p:nvPr>
        </p:nvSpPr>
        <p:spPr/>
        <p:txBody>
          <a:bodyPr/>
          <a:lstStyle/>
          <a:p>
            <a:r>
              <a:t>住宿业管理水平欠缺，运营效率低下</a:t>
            </a:r>
          </a:p>
        </p:txBody>
      </p:sp>
      <p:sp>
        <p:nvSpPr>
          <p:cNvPr id="6" name="Content Placeholder 5"/>
          <p:cNvSpPr>
            <a:spLocks noGrp="1"/>
          </p:cNvSpPr>
          <p:nvPr>
            <p:ph sz="half" idx="4"/>
          </p:nvPr>
        </p:nvSpPr>
        <p:spPr/>
        <p:txBody>
          <a:bodyPr/>
          <a:lstStyle/>
          <a:p>
            <a:r>
              <a:t>1. 住宿业管理人员缺乏专业知识和管理经验，导致住宿业管理水平欠缺，运营效率低下。</a:t>
            </a:r>
          </a:p>
          <a:p>
            <a:r>
              <a:t>2. 住宿业员工流动性大，导致住宿业难以培养高素质的专业人才队伍，影响住宿业的运营效率。</a:t>
            </a:r>
          </a:p>
          <a:p>
            <a:r>
              <a:t>3. 住宿业信息化程度低，导致住宿业运营效率低下，难以适应市场变化。</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住宿业投融资面临的挑战与困境</a:t>
            </a:r>
          </a:p>
        </p:txBody>
      </p:sp>
      <p:sp>
        <p:nvSpPr>
          <p:cNvPr id="3" name="Text Placeholder 2"/>
          <p:cNvSpPr>
            <a:spLocks noGrp="1"/>
          </p:cNvSpPr>
          <p:nvPr>
            <p:ph type="body" idx="1"/>
          </p:nvPr>
        </p:nvSpPr>
        <p:spPr/>
        <p:txBody>
          <a:bodyPr/>
          <a:lstStyle/>
          <a:p>
            <a:r>
              <a:t>住宿业监管不到位，投资风险高</a:t>
            </a:r>
          </a:p>
        </p:txBody>
      </p:sp>
      <p:sp>
        <p:nvSpPr>
          <p:cNvPr id="4" name="Content Placeholder 3"/>
          <p:cNvSpPr>
            <a:spLocks noGrp="1"/>
          </p:cNvSpPr>
          <p:nvPr>
            <p:ph sz="half" idx="2"/>
          </p:nvPr>
        </p:nvSpPr>
        <p:spPr/>
        <p:txBody>
          <a:bodyPr/>
          <a:lstStyle/>
          <a:p>
            <a:r>
              <a:t>1. 住宿业缺乏统一的监管标准和法规，导致住宿业监管不到位，投资风险高。</a:t>
            </a:r>
          </a:p>
          <a:p>
            <a:r>
              <a:t>2. 住宿业存在虚假宣传、价格欺诈等问题，损害了消费者的利益，也增加了住宿业投资的风险。</a:t>
            </a:r>
          </a:p>
          <a:p>
            <a:r>
              <a:t>3. 住宿业存在安全隐患，如火灾、坍塌等事故，这些事故既对消费者的人身安全构成威胁，也增加了住宿业投资的风险。</a:t>
            </a:r>
          </a:p>
        </p:txBody>
      </p:sp>
      <p:sp>
        <p:nvSpPr>
          <p:cNvPr id="5" name="Text Placeholder 4"/>
          <p:cNvSpPr>
            <a:spLocks noGrp="1"/>
          </p:cNvSpPr>
          <p:nvPr>
            <p:ph type="body" idx="3"/>
          </p:nvPr>
        </p:nvSpPr>
        <p:spPr/>
        <p:txBody>
          <a:bodyPr/>
          <a:lstStyle/>
          <a:p>
            <a:r>
              <a:t>住宿业市场竞争激烈，投资收益不确定</a:t>
            </a:r>
          </a:p>
        </p:txBody>
      </p:sp>
      <p:sp>
        <p:nvSpPr>
          <p:cNvPr id="6" name="Content Placeholder 5"/>
          <p:cNvSpPr>
            <a:spLocks noGrp="1"/>
          </p:cNvSpPr>
          <p:nvPr>
            <p:ph sz="half" idx="4"/>
          </p:nvPr>
        </p:nvSpPr>
        <p:spPr/>
        <p:txBody>
          <a:bodyPr/>
          <a:lstStyle/>
          <a:p>
            <a:r>
              <a:t>1. 住宿业市场竞争激烈，特别是经济下行时期，住宿业竞争更加激烈，导致住宿业投资收益不确定。</a:t>
            </a:r>
          </a:p>
          <a:p>
            <a:r>
              <a:t>2. 住宿业受经济周期影响较大，经济下行时期，住宿业需求下降，导致住宿业投资收益下降。</a:t>
            </a:r>
          </a:p>
          <a:p>
            <a:r>
              <a:t>3. 住宿业受政策法规影响较大，政策法规变化可能会对住宿业投资收益产生不利影响。</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住宿业投融资模式的演变与创新</a:t>
            </a:r>
          </a:p>
        </p:txBody>
      </p:sp>
      <p:sp>
        <p:nvSpPr>
          <p:cNvPr id="3" name="Subtitle 2"/>
          <p:cNvSpPr>
            <a:spLocks noGrp="1"/>
          </p:cNvSpPr>
          <p:nvPr>
            <p:ph type="subTitle" idx="1"/>
          </p:nvPr>
        </p:nvSpPr>
        <p:spPr/>
        <p:txBody>
          <a:bodyPr/>
          <a:lstStyle/>
          <a:p>
            <a:r>
              <a:t>住宿业投融资模式创新研究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住宿业投融资模式的演变与创新</a:t>
            </a:r>
          </a:p>
        </p:txBody>
      </p:sp>
      <p:sp>
        <p:nvSpPr>
          <p:cNvPr id="3" name="Text Placeholder 2"/>
          <p:cNvSpPr>
            <a:spLocks noGrp="1"/>
          </p:cNvSpPr>
          <p:nvPr>
            <p:ph type="body" idx="1"/>
          </p:nvPr>
        </p:nvSpPr>
        <p:spPr/>
        <p:txBody>
          <a:bodyPr/>
          <a:lstStyle/>
          <a:p>
            <a:r>
              <a:t>住宿业投资融资模式演变</a:t>
            </a:r>
          </a:p>
        </p:txBody>
      </p:sp>
      <p:sp>
        <p:nvSpPr>
          <p:cNvPr id="4" name="Content Placeholder 3"/>
          <p:cNvSpPr>
            <a:spLocks noGrp="1"/>
          </p:cNvSpPr>
          <p:nvPr>
            <p:ph sz="half" idx="2"/>
          </p:nvPr>
        </p:nvSpPr>
        <p:spPr/>
        <p:txBody>
          <a:bodyPr/>
          <a:lstStyle/>
          <a:p>
            <a:r>
              <a:t>1. 传统住宿业投资融资模式主要以银行贷款为主，融资渠道单一，融资成本高。</a:t>
            </a:r>
          </a:p>
          <a:p>
            <a:r>
              <a:t>2. 随着经济的发展和住宿业的兴起，住宿业投资融资模式不断演变，出现了多种新的融资方式，如股权融资、债券融资、信托融资等。</a:t>
            </a:r>
          </a:p>
          <a:p>
            <a:r>
              <a:t>3. 新兴的住宿业投资融资模式拓宽了住宿业的融资渠道，降低了融资成本，为住宿业的可持续发展提供了有力的资金支持。</a:t>
            </a:r>
          </a:p>
        </p:txBody>
      </p:sp>
      <p:sp>
        <p:nvSpPr>
          <p:cNvPr id="5" name="Text Placeholder 4"/>
          <p:cNvSpPr>
            <a:spLocks noGrp="1"/>
          </p:cNvSpPr>
          <p:nvPr>
            <p:ph type="body" idx="3"/>
          </p:nvPr>
        </p:nvSpPr>
        <p:spPr/>
        <p:txBody>
          <a:bodyPr/>
          <a:lstStyle/>
          <a:p>
            <a:r>
              <a:t>住宿业投融资模式创新</a:t>
            </a:r>
          </a:p>
        </p:txBody>
      </p:sp>
      <p:sp>
        <p:nvSpPr>
          <p:cNvPr id="6" name="Content Placeholder 5"/>
          <p:cNvSpPr>
            <a:spLocks noGrp="1"/>
          </p:cNvSpPr>
          <p:nvPr>
            <p:ph sz="half" idx="4"/>
          </p:nvPr>
        </p:nvSpPr>
        <p:spPr/>
        <p:txBody>
          <a:bodyPr/>
          <a:lstStyle/>
          <a:p>
            <a:r>
              <a:t>1. 近年来，住宿业投融资模式创新不断涌现，出现了多种新型的融资方式，如众筹融资、供应链融资、互联网金融等。</a:t>
            </a:r>
          </a:p>
          <a:p>
            <a:r>
              <a:t>2. 这些新型的融资方式具有成本低、速度快、效率高、风险分散等优点，为住宿业的发展注入了新的活力。</a:t>
            </a:r>
          </a:p>
          <a:p>
            <a:r>
              <a:t>3. 住宿业投融资模式创新是住宿业发展的必然趋势，也是住宿业转型升级的重要手段。</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住宿业投融资模式的演变与创新</a:t>
            </a:r>
          </a:p>
        </p:txBody>
      </p:sp>
      <p:sp>
        <p:nvSpPr>
          <p:cNvPr id="3" name="Text Placeholder 2"/>
          <p:cNvSpPr>
            <a:spLocks noGrp="1"/>
          </p:cNvSpPr>
          <p:nvPr>
            <p:ph type="body" idx="1"/>
          </p:nvPr>
        </p:nvSpPr>
        <p:spPr/>
        <p:txBody>
          <a:bodyPr/>
          <a:lstStyle/>
          <a:p>
            <a:r>
              <a:t>住宿业投融资模式面临的挑战</a:t>
            </a:r>
          </a:p>
        </p:txBody>
      </p:sp>
      <p:sp>
        <p:nvSpPr>
          <p:cNvPr id="4" name="Content Placeholder 3"/>
          <p:cNvSpPr>
            <a:spLocks noGrp="1"/>
          </p:cNvSpPr>
          <p:nvPr>
            <p:ph sz="half" idx="2"/>
          </p:nvPr>
        </p:nvSpPr>
        <p:spPr/>
        <p:txBody>
          <a:bodyPr/>
          <a:lstStyle/>
          <a:p>
            <a:r>
              <a:t>1. 住宿业投融资模式创新面临着诸多挑战，如政策法规不完善、金融机构风控意识不足、缺乏有效的风控手段等。</a:t>
            </a:r>
          </a:p>
          <a:p>
            <a:r>
              <a:t>2. 这些挑战制约了住宿业投融资模式的健康发展，增加了住宿业投资的风险。</a:t>
            </a:r>
          </a:p>
          <a:p>
            <a:r>
              <a:t>3. 需要政府、金融机构、住宿业企业等各方共同努力，创造良好的政策环境和金融环境，健全风控体系，促进住宿业投融资模式的健康发展。</a:t>
            </a:r>
          </a:p>
        </p:txBody>
      </p:sp>
      <p:sp>
        <p:nvSpPr>
          <p:cNvPr id="5" name="Text Placeholder 4"/>
          <p:cNvSpPr>
            <a:spLocks noGrp="1"/>
          </p:cNvSpPr>
          <p:nvPr>
            <p:ph type="body" idx="3"/>
          </p:nvPr>
        </p:nvSpPr>
        <p:spPr/>
        <p:txBody>
          <a:bodyPr/>
          <a:lstStyle/>
          <a:p>
            <a:r>
              <a:t>住宿业投融资模式的未来发展趋势</a:t>
            </a:r>
          </a:p>
        </p:txBody>
      </p:sp>
      <p:sp>
        <p:nvSpPr>
          <p:cNvPr id="6" name="Content Placeholder 5"/>
          <p:cNvSpPr>
            <a:spLocks noGrp="1"/>
          </p:cNvSpPr>
          <p:nvPr>
            <p:ph sz="half" idx="4"/>
          </p:nvPr>
        </p:nvSpPr>
        <p:spPr/>
        <p:txBody>
          <a:bodyPr/>
          <a:lstStyle/>
          <a:p>
            <a:r>
              <a:t>1. 住宿业投融资模式的未来发展趋势主要包括融资渠道多元化、融资成本降低、融资效率提高、风险分散等。</a:t>
            </a:r>
          </a:p>
          <a:p>
            <a:r>
              <a:t>2. 随着经济的发展和科技的进步，住宿业投融资模式将不断创新，为住宿业的发展提供更加多元化、高效、低成本的融资渠道。</a:t>
            </a:r>
          </a:p>
          <a:p>
            <a:r>
              <a:t>3. 住宿业投融资模式的未来发展将对住宿业的可持续发展产生积极的影响。</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住宿业投融资模式的演变与创新</a:t>
            </a:r>
          </a:p>
        </p:txBody>
      </p:sp>
      <p:sp>
        <p:nvSpPr>
          <p:cNvPr id="3" name="Text Placeholder 2"/>
          <p:cNvSpPr>
            <a:spLocks noGrp="1"/>
          </p:cNvSpPr>
          <p:nvPr>
            <p:ph type="body" idx="1"/>
          </p:nvPr>
        </p:nvSpPr>
        <p:spPr/>
        <p:txBody>
          <a:bodyPr/>
          <a:lstStyle/>
          <a:p>
            <a:r>
              <a:t>住宿业投融资模式的理论研究</a:t>
            </a:r>
          </a:p>
        </p:txBody>
      </p:sp>
      <p:sp>
        <p:nvSpPr>
          <p:cNvPr id="4" name="Content Placeholder 3"/>
          <p:cNvSpPr>
            <a:spLocks noGrp="1"/>
          </p:cNvSpPr>
          <p:nvPr>
            <p:ph sz="half" idx="2"/>
          </p:nvPr>
        </p:nvSpPr>
        <p:spPr/>
        <p:txBody>
          <a:bodyPr/>
          <a:lstStyle/>
          <a:p>
            <a:r>
              <a:t>1. 目前，关于住宿业投融资模式的理论研究还相对较少，缺乏系统的理论框架和实证研究。</a:t>
            </a:r>
          </a:p>
          <a:p>
            <a:r>
              <a:t>2. 需要加强对住宿业投融资模式的理论研究，构建完善的理论框架，为住宿业投融资模式的创新和发展提供理论指导。</a:t>
            </a:r>
          </a:p>
          <a:p>
            <a:r>
              <a:t>3. 住宿业投融资模式的理论研究对于促进住宿业的可持续发展具有重要意义。</a:t>
            </a:r>
          </a:p>
        </p:txBody>
      </p:sp>
      <p:sp>
        <p:nvSpPr>
          <p:cNvPr id="5" name="Text Placeholder 4"/>
          <p:cNvSpPr>
            <a:spLocks noGrp="1"/>
          </p:cNvSpPr>
          <p:nvPr>
            <p:ph type="body" idx="3"/>
          </p:nvPr>
        </p:nvSpPr>
        <p:spPr/>
        <p:txBody>
          <a:bodyPr/>
          <a:lstStyle/>
          <a:p>
            <a:r>
              <a:t>住宿业投融资模式的实证研究</a:t>
            </a:r>
          </a:p>
        </p:txBody>
      </p:sp>
      <p:sp>
        <p:nvSpPr>
          <p:cNvPr id="6" name="Content Placeholder 5"/>
          <p:cNvSpPr>
            <a:spLocks noGrp="1"/>
          </p:cNvSpPr>
          <p:nvPr>
            <p:ph sz="half" idx="4"/>
          </p:nvPr>
        </p:nvSpPr>
        <p:spPr/>
        <p:txBody>
          <a:bodyPr/>
          <a:lstStyle/>
          <a:p>
            <a:r>
              <a:t>1. 目前，关于住宿业投融资模式的实证研究还比较分散，缺乏系统性和深入性。</a:t>
            </a:r>
          </a:p>
          <a:p>
            <a:r>
              <a:t>2. 需要加强对住宿业投融资模式的实证研究，分析不同融资模式对住宿业绩效的影响，为住宿业企业选择合适的融资模式提供决策支持。</a:t>
            </a:r>
          </a:p>
          <a:p>
            <a:r>
              <a:t>3. 住宿业投融资模式的实证研究对于促进住宿业的可持续发展具有重要意义。</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住宿业投融资新模式的特征与优势</a:t>
            </a:r>
          </a:p>
        </p:txBody>
      </p:sp>
      <p:sp>
        <p:nvSpPr>
          <p:cNvPr id="3" name="Subtitle 2"/>
          <p:cNvSpPr>
            <a:spLocks noGrp="1"/>
          </p:cNvSpPr>
          <p:nvPr>
            <p:ph type="subTitle" idx="1"/>
          </p:nvPr>
        </p:nvSpPr>
        <p:spPr/>
        <p:txBody>
          <a:bodyPr/>
          <a:lstStyle/>
          <a:p>
            <a:r>
              <a:t>住宿业投融资模式创新研究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住宿业投融资新模式的特征与优势</a:t>
            </a:r>
          </a:p>
        </p:txBody>
      </p:sp>
      <p:sp>
        <p:nvSpPr>
          <p:cNvPr id="3" name="Text Placeholder 2"/>
          <p:cNvSpPr>
            <a:spLocks noGrp="1"/>
          </p:cNvSpPr>
          <p:nvPr>
            <p:ph type="body" idx="1"/>
          </p:nvPr>
        </p:nvSpPr>
        <p:spPr/>
        <p:txBody>
          <a:bodyPr/>
          <a:lstStyle/>
          <a:p>
            <a:r>
              <a:t>多渠道融资</a:t>
            </a:r>
          </a:p>
        </p:txBody>
      </p:sp>
      <p:sp>
        <p:nvSpPr>
          <p:cNvPr id="4" name="Content Placeholder 3"/>
          <p:cNvSpPr>
            <a:spLocks noGrp="1"/>
          </p:cNvSpPr>
          <p:nvPr>
            <p:ph sz="half" idx="2"/>
          </p:nvPr>
        </p:nvSpPr>
        <p:spPr/>
        <p:txBody>
          <a:bodyPr/>
          <a:lstStyle/>
          <a:p>
            <a:r>
              <a:t>1. 私募股权投资（PE）和风险投资（VC）：PE和VC往往以股权形式为住宿业提供资金，有利于减轻企业负债压力，尤其适合初创型企业。</a:t>
            </a:r>
          </a:p>
          <a:p>
            <a:r>
              <a:t>2. 房地产投资信托基金（REITs）：REITs是将住宿业资产证券化的一种投资工具，具有高流动性、低风险、稳定收益等特点。</a:t>
            </a:r>
          </a:p>
          <a:p>
            <a:r>
              <a:t>3. 债务融资：银行贷款和债券发行仍然是住宿业主要的融资渠道，适合具有良好信用记录和现金流的企业。</a:t>
            </a:r>
          </a:p>
        </p:txBody>
      </p:sp>
      <p:sp>
        <p:nvSpPr>
          <p:cNvPr id="5" name="Text Placeholder 4"/>
          <p:cNvSpPr>
            <a:spLocks noGrp="1"/>
          </p:cNvSpPr>
          <p:nvPr>
            <p:ph type="body" idx="3"/>
          </p:nvPr>
        </p:nvSpPr>
        <p:spPr/>
        <p:txBody>
          <a:bodyPr/>
          <a:lstStyle/>
          <a:p>
            <a:r>
              <a:t>资产证券化</a:t>
            </a:r>
          </a:p>
        </p:txBody>
      </p:sp>
      <p:sp>
        <p:nvSpPr>
          <p:cNvPr id="6" name="Content Placeholder 5"/>
          <p:cNvSpPr>
            <a:spLocks noGrp="1"/>
          </p:cNvSpPr>
          <p:nvPr>
            <p:ph sz="half" idx="4"/>
          </p:nvPr>
        </p:nvSpPr>
        <p:spPr/>
        <p:txBody>
          <a:bodyPr/>
          <a:lstStyle/>
          <a:p>
            <a:r>
              <a:t>1. 住宿业资产证券化是指将住宿业资产（如酒店、公寓）打包成证券并在资本市场出售，此举既可筹集资金，也可优化资产负债结构。</a:t>
            </a:r>
          </a:p>
          <a:p>
            <a:r>
              <a:t>2. 住宿业资产证券化市场近年来发展迅速，尤其是疫情后，被视为住宿业融资创新的一大亮点，前景广阔。</a:t>
            </a:r>
          </a:p>
          <a:p>
            <a:r>
              <a:t>3. 住宿业资产证券化需要专业化的管理和服务团队，才能有效控制风险、提高收益率。</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住宿业投融资新模式的特征与优势</a:t>
            </a:r>
          </a:p>
        </p:txBody>
      </p:sp>
      <p:sp>
        <p:nvSpPr>
          <p:cNvPr id="3" name="Text Placeholder 2"/>
          <p:cNvSpPr>
            <a:spLocks noGrp="1"/>
          </p:cNvSpPr>
          <p:nvPr>
            <p:ph type="body" idx="1"/>
          </p:nvPr>
        </p:nvSpPr>
        <p:spPr/>
        <p:txBody>
          <a:bodyPr/>
          <a:lstStyle/>
          <a:p>
            <a:r>
              <a:t>互联网金融</a:t>
            </a:r>
          </a:p>
        </p:txBody>
      </p:sp>
      <p:sp>
        <p:nvSpPr>
          <p:cNvPr id="4" name="Content Placeholder 3"/>
          <p:cNvSpPr>
            <a:spLocks noGrp="1"/>
          </p:cNvSpPr>
          <p:nvPr>
            <p:ph sz="half" idx="2"/>
          </p:nvPr>
        </p:nvSpPr>
        <p:spPr/>
        <p:txBody>
          <a:bodyPr/>
          <a:lstStyle/>
          <a:p>
            <a:r>
              <a:t>1. 互联网金融平台为住宿业提供在线融资渠道，例如P2P借贷、众筹融资等，打破了传统金融机构的限制，降低了融资门槛。</a:t>
            </a:r>
          </a:p>
          <a:p>
            <a:r>
              <a:t>2. 互联网金融平台具有信息透明度高、交易成本低、审批速度快等优点，非常适合中小住宿企业。</a:t>
            </a:r>
          </a:p>
          <a:p>
            <a:r>
              <a:t>3. 互联网金融平台也存在一定的风险，如信息不对称、监管不力等，投资人应谨慎选择平台和项目。</a:t>
            </a:r>
          </a:p>
        </p:txBody>
      </p:sp>
      <p:sp>
        <p:nvSpPr>
          <p:cNvPr id="5" name="Text Placeholder 4"/>
          <p:cNvSpPr>
            <a:spLocks noGrp="1"/>
          </p:cNvSpPr>
          <p:nvPr>
            <p:ph type="body" idx="3"/>
          </p:nvPr>
        </p:nvSpPr>
        <p:spPr/>
        <p:txBody>
          <a:bodyPr/>
          <a:lstStyle/>
          <a:p>
            <a:r>
              <a:t>股权众筹</a:t>
            </a:r>
          </a:p>
        </p:txBody>
      </p:sp>
      <p:sp>
        <p:nvSpPr>
          <p:cNvPr id="6" name="Content Placeholder 5"/>
          <p:cNvSpPr>
            <a:spLocks noGrp="1"/>
          </p:cNvSpPr>
          <p:nvPr>
            <p:ph sz="half" idx="4"/>
          </p:nvPr>
        </p:nvSpPr>
        <p:spPr/>
        <p:txBody>
          <a:bodyPr/>
          <a:lstStyle/>
          <a:p>
            <a:r>
              <a:t>1. 股权众筹是指企业通过互联网平台面向公众募集股权资金，此举可拓宽企业融资渠道，降低融资成本，并有利于企业与消费者建立更紧密的联系。</a:t>
            </a:r>
          </a:p>
          <a:p>
            <a:r>
              <a:t>2. 住宿业股权众筹近年来发展迅速，涌现出一批成功的案例，例如亚朵酒店、途家等。</a:t>
            </a:r>
          </a:p>
          <a:p>
            <a:r>
              <a:t>3. 住宿业股权众筹需要完善的法律法规和监管体系，以保护投资人利益和稳定市场秩序。</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住宿业投融资新模式的特征与优势</a:t>
            </a:r>
          </a:p>
        </p:txBody>
      </p:sp>
      <p:sp>
        <p:nvSpPr>
          <p:cNvPr id="3" name="Text Placeholder 2"/>
          <p:cNvSpPr>
            <a:spLocks noGrp="1"/>
          </p:cNvSpPr>
          <p:nvPr>
            <p:ph type="body" idx="1"/>
          </p:nvPr>
        </p:nvSpPr>
        <p:spPr/>
        <p:txBody>
          <a:bodyPr/>
          <a:lstStyle/>
          <a:p>
            <a:r>
              <a:t>混合融资</a:t>
            </a:r>
          </a:p>
        </p:txBody>
      </p:sp>
      <p:sp>
        <p:nvSpPr>
          <p:cNvPr id="4" name="Content Placeholder 3"/>
          <p:cNvSpPr>
            <a:spLocks noGrp="1"/>
          </p:cNvSpPr>
          <p:nvPr>
            <p:ph sz="half" idx="2"/>
          </p:nvPr>
        </p:nvSpPr>
        <p:spPr/>
        <p:txBody>
          <a:bodyPr/>
          <a:lstStyle/>
          <a:p>
            <a:r>
              <a:t>1. 混合融资是指企业通过多种融资渠道同时筹集资金，如银行贷款、私募股权投资、债券发行等，此举可分散融资风险，降低融资成本。</a:t>
            </a:r>
          </a:p>
          <a:p>
            <a:r>
              <a:t>2. 混合融资需要企业对不同融资渠道的利率、期限、风险等因素进行综合评估，以找到最优的融资方案。</a:t>
            </a:r>
          </a:p>
          <a:p>
            <a:r>
              <a:t>3. 混合融资适合于大型、成熟的住宿业企业，能够有效优化企业的资本结构和财务状况。</a:t>
            </a:r>
          </a:p>
        </p:txBody>
      </p:sp>
      <p:sp>
        <p:nvSpPr>
          <p:cNvPr id="5" name="Text Placeholder 4"/>
          <p:cNvSpPr>
            <a:spLocks noGrp="1"/>
          </p:cNvSpPr>
          <p:nvPr>
            <p:ph type="body" idx="3"/>
          </p:nvPr>
        </p:nvSpPr>
        <p:spPr/>
        <p:txBody>
          <a:bodyPr/>
          <a:lstStyle/>
          <a:p>
            <a:r>
              <a:t>绿色融资</a:t>
            </a:r>
          </a:p>
        </p:txBody>
      </p:sp>
      <p:sp>
        <p:nvSpPr>
          <p:cNvPr id="6" name="Content Placeholder 5"/>
          <p:cNvSpPr>
            <a:spLocks noGrp="1"/>
          </p:cNvSpPr>
          <p:nvPr>
            <p:ph sz="half" idx="4"/>
          </p:nvPr>
        </p:nvSpPr>
        <p:spPr/>
        <p:txBody>
          <a:bodyPr/>
          <a:lstStyle/>
          <a:p>
            <a:r>
              <a:t>1. 绿色融资是指将环境、社会和治理（ESG）因素纳入融资决策过程，以支持可持续发展项目的融资，有利于住宿业企业提升品牌形象，吸引注重ESG投资的机构和个人投资者的眼球。</a:t>
            </a:r>
          </a:p>
          <a:p>
            <a:r>
              <a:t>2. 绿色融资的典型形式包括绿色贷款、绿色债券、绿色股票等，近年来发展迅速，成为住宿业融资创新的一大趋势。</a:t>
            </a:r>
          </a:p>
          <a:p>
            <a:r>
              <a:t>3. 绿色融资需要政府、金融机构、企业和投资者的共同努力，才能有效促进住宿业的可持续发展。</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住宿业投融资模式创新的驱动力</a:t>
            </a:r>
          </a:p>
        </p:txBody>
      </p:sp>
      <p:sp>
        <p:nvSpPr>
          <p:cNvPr id="3" name="Subtitle 2"/>
          <p:cNvSpPr>
            <a:spLocks noGrp="1"/>
          </p:cNvSpPr>
          <p:nvPr>
            <p:ph type="subTitle" idx="1"/>
          </p:nvPr>
        </p:nvSpPr>
        <p:spPr/>
        <p:txBody>
          <a:bodyPr/>
          <a:lstStyle/>
          <a:p>
            <a:r>
              <a:t>住宿业投融资模式创新研究</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住宿业投融资模式创新的驱动力</a:t>
            </a:r>
          </a:p>
        </p:txBody>
      </p:sp>
      <p:sp>
        <p:nvSpPr>
          <p:cNvPr id="3" name="Text Placeholder 2"/>
          <p:cNvSpPr>
            <a:spLocks noGrp="1"/>
          </p:cNvSpPr>
          <p:nvPr>
            <p:ph type="body" idx="1"/>
          </p:nvPr>
        </p:nvSpPr>
        <p:spPr/>
        <p:txBody>
          <a:bodyPr/>
          <a:lstStyle/>
          <a:p>
            <a:r>
              <a:t>市场需求变化</a:t>
            </a:r>
          </a:p>
        </p:txBody>
      </p:sp>
      <p:sp>
        <p:nvSpPr>
          <p:cNvPr id="4" name="Content Placeholder 3"/>
          <p:cNvSpPr>
            <a:spLocks noGrp="1"/>
          </p:cNvSpPr>
          <p:nvPr>
            <p:ph sz="half" idx="2"/>
          </p:nvPr>
        </p:nvSpPr>
        <p:spPr/>
        <p:txBody>
          <a:bodyPr/>
          <a:lstStyle/>
          <a:p>
            <a:r>
              <a:t>1. 住宿业市场需求多元化：消费者对住宿的需求不再局限于单一的住宿功能，而是更加注重住宿体验、个性化服务、智能化设施等。</a:t>
            </a:r>
          </a:p>
          <a:p>
            <a:r>
              <a:t>2. 住宿业市场细分化：住宿业市场细分为商务出行、休闲度假、长住公寓等多个细分市场，不同细分市场对住宿的需求差异较大。</a:t>
            </a:r>
          </a:p>
          <a:p>
            <a:r>
              <a:t>3. 住宿业市场国际化：随着全球经济一体化进程的加快，住宿业市场变得更加国际化，跨国酒店集团在全球范围内扩张，本土酒店集团也开始走向海外市场。</a:t>
            </a:r>
          </a:p>
        </p:txBody>
      </p:sp>
      <p:sp>
        <p:nvSpPr>
          <p:cNvPr id="5" name="Text Placeholder 4"/>
          <p:cNvSpPr>
            <a:spLocks noGrp="1"/>
          </p:cNvSpPr>
          <p:nvPr>
            <p:ph type="body" idx="3"/>
          </p:nvPr>
        </p:nvSpPr>
        <p:spPr/>
        <p:txBody>
          <a:bodyPr/>
          <a:lstStyle/>
          <a:p>
            <a:r>
              <a:t>政策环境变化</a:t>
            </a:r>
          </a:p>
        </p:txBody>
      </p:sp>
      <p:sp>
        <p:nvSpPr>
          <p:cNvPr id="6" name="Content Placeholder 5"/>
          <p:cNvSpPr>
            <a:spLocks noGrp="1"/>
          </p:cNvSpPr>
          <p:nvPr>
            <p:ph sz="half" idx="4"/>
          </p:nvPr>
        </p:nvSpPr>
        <p:spPr/>
        <p:txBody>
          <a:bodyPr/>
          <a:lstStyle/>
          <a:p>
            <a:r>
              <a:t>1. 政府鼓励住宿业发展：政府出台了一系列鼓励住宿业发展的政策，包括税收优惠、土地政策支持、人才培养等，为住宿业发展创造了良好的政策环境。</a:t>
            </a:r>
          </a:p>
          <a:p>
            <a:r>
              <a:t>2. 住宿业监管趋严：政府加强了对住宿业的监管，出台了一系列法规条例，对住宿业的经营行为、产品质量、安全标准等方面进行了规范，保障了消费者的合法权益。</a:t>
            </a:r>
          </a:p>
          <a:p>
            <a:r>
              <a:t>3. 住宿业市场开放：政府放宽了住宿业市场准入门槛，允许外资企业进入中国住宿业市场，促进了住宿业市场的竞争，提高了住宿业的服务质量。</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https://d.book118.com/725233132101011104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住宿业投融资面临的挑战与困境</vt:lpstr>
      <vt:lpstr> 住宿业投融资面临的挑战与困境</vt:lpstr>
      <vt:lpstr> 住宿业投融资面临的挑战与困境</vt:lpstr>
      <vt:lpstr> 住宿业投融资面临的挑战与困境</vt:lpstr>
      <vt:lpstr> 住宿业投融资模式的演变与创新</vt:lpstr>
      <vt:lpstr> 住宿业投融资模式的演变与创新</vt:lpstr>
      <vt:lpstr> 住宿业投融资模式的演变与创新</vt:lpstr>
      <vt:lpstr> 住宿业投融资模式的演变与创新</vt:lpstr>
      <vt:lpstr> 住宿业投融资新模式的特征与优势</vt:lpstr>
      <vt:lpstr> 住宿业投融资新模式的特征与优势</vt:lpstr>
      <vt:lpstr> 住宿业投融资新模式的特征与优势</vt:lpstr>
      <vt:lpstr> 住宿业投融资新模式的特征与优势</vt:lpstr>
      <vt:lpstr> 住宿业投融资模式创新的驱动力</vt:lpstr>
      <vt:lpstr> 住宿业投融资模式创新的驱动力</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2024-09-13T22:55:42.208</cp:lastPrinted>
  <dcterms:created xsi:type="dcterms:W3CDTF">2024-09-13T14:55:42Z</dcterms:created>
  <dcterms:modified xsi:type="dcterms:W3CDTF">2024-09-13T14:55:44Z</dcterms:modified>
</cp:coreProperties>
</file>