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5C307-6B44-48FF-A8A7-DD68360A8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0F974-6C54-4DDB-9088-87EBDB4F1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B17B1-44D0-4CFB-BEF7-2421F9816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AA8039-F381-418B-8B2C-266FF3846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CBE0E2-E5BA-4CB2-A26F-8F62BAE64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6F6BFC-6792-4446-B1FF-6E418BD9D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0F17A3-7C7B-4113-BD63-2E747D77B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88038-1B82-444A-952E-0C07796B5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E6232-0DB2-4A21-9F03-E03251F32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04CD6-D5EE-4F90-8C8F-5C9937213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ED80F-1163-4423-9697-098F7020C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333020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《财务报表学习》ppt课件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财务报表是企业对外提供的反映企业财务状况、经营成果和现金流量的文件，包括资产负债表、利润表、现金流量表等。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财务报表旨在提供有关企业经营状况的信息，帮助投资者、债权人和其他利益相关者做出决策。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反映企业资产、负债和所有者权益状况的财务报表。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反映企业经营成果的财务报表，显示企业在一定期间内的收入、费用和利润。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反映企业现金流入和流出的财务报表，显示企业通过经营活动、投资活动和融资活动产生的现金流量。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财务报表的种类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指以权利和责任是否转移作为确认收入和费用的标准，而非实际现金流动。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权责发生制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公允价值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指企业在取得资产时所花费的实际成本，通常在资产寿命期内保持不变。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指在公平交易中，熟悉情况的交易双方自愿进行资产交换或债务清偿的金额。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财务报表的编制基础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资产负债表采用账户式结构，分为左右两方，左方列示资产项目，右方列示负债和所有者权益项目。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资产负债表反映了企业在某一特定日期的财务状况，包括资产、负债和所有者权益三个部分。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资产负债表的结构与内容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包括现金及现金等价物、应收账款、存货等，这些资产可以在一年内变现。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流动资产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包括固定资产、无形资产、长期投资等，这些资产变现周期较长。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非流动资产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资产类别的细分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流动负债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包括短期借款、应付账款、应付职工薪酬等，这些负债需要在一年内偿还。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非流动负债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包括长期借款、长期应付款等，这些负债偿还期限较长。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负债类别的细分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所有者权益类别的细分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企业注册资本的实收部分。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企业通过发行股票、捐赠等方式增加的股本。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企业通过利润分配形成的公积金，用于弥补亏损和转增股本。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企业留存收益，用于以后年度的利润分配。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股本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资本公积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盈余公积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未分配利润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利润表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利润表反映了企业在一定会计期间内的经营成果，包括收入、成本、费用和税金的计算，以及利润总额和净利润的确定。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利润表通常包括营业收入、营业成本、营业利润、利润总额和净利润等项目，按照营业活动和经营成果的分类进行排列。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利润表的编制基础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利润表的编制基础是权责发生制，即以权利和责任是否转移为标准来确认收入和费用的归属期。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利润表的结构与内容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https://d.book118.com/725233302004011041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2024-09-01T10:16:57.955</cp:lastPrinted>
  <dcterms:created xsi:type="dcterms:W3CDTF">2024-09-01T02:16:57Z</dcterms:created>
  <dcterms:modified xsi:type="dcterms:W3CDTF">2024-09-01T02:17:00Z</dcterms:modified>
</cp:coreProperties>
</file>