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C2F05-4D07-43E7-8825-4E7B891F0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2A6F3-BA2B-4C8A-994F-D6CD061D8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279612-D949-4AB7-BE48-AE35D2DA2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D5869F-058A-4E7F-A63D-988D3BCDD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FE6180-DF6A-4D9A-94FE-83DFB1FB5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6D5742-7A8A-402F-96B4-344ABBC45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076A95-0243-49E6-AFF3-7B541CF3D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A5522-06A3-47BF-B230-AF0058C70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D7E6A0-1617-4008-82E6-55D62642B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1DF3E1-8425-4365-8827-C9CA66F65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F1F39-FFD6-4862-8812-AE01CF7D1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240023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低血糖的护理常规课件教案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低血糖的护理常规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低血糖的急救处理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低血糖是指血浆中葡萄糖水平下降，低于正常范围。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低血糖是指血浆中葡萄糖水平下降，通常低于正常范围（2.8mmol/L）。当血糖浓度过低时，身体无法获得足够的能量，导致一系列症状和体征。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低血糖的定义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低血糖的症状和体征包括出汗、颤抖、心悸、头晕、乏力等。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低血糖的症状和体征多种多样，常见的包括出汗、颤抖、心悸、头晕、乏力、饥饿感、注意力不集中、反应迟钝等。这些症状和体征可能会因个体差异而有所不同。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低血糖的症状和体征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低血糖的病因和发病机制包括胰岛素分泌过多、糖摄入不足、肝糖原储备不足等。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病因和发病机制有多种，其中最常见的是胰岛素分泌过多，导致血糖迅速下降。其他原因包括糖摄入不足、肝糖原储备不足、长时间剧烈运动等。低血糖的发病机制与身体对能量需求的平衡失调有关，当能量摄入不足或消耗过多时，身体无法维持正常的血糖水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低血糖的病因和发病机制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低血糖的护理常规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每天定时记录血糖值，了解血糖波动情况，为调整护理方案提供依据。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定期监测血糖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208" r="6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4917" b="4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注意保暖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5208" b="5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保证充足的睡眠和规律的作息时间，避免疲劳和过度紧张。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避免感冒和其他感染，保持室内空气流通。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8439" r="843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747" b="2474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747" b="2474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控制总热量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根据患者情况制定合理的饮食计划，控制总热量摄入。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增加蛋白质摄入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适当增加蛋白质摄入，如瘦肉、蛋、奶制品等。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多摄入富含维生素的食物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如新鲜蔬菜、水果等，有助于提高免疫力。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避免剧烈运动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避免剧烈运动导致低血糖发生，运动时应随身携带糖果等应急食品。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运动前后的血糖监测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在运动前、中、后及时监测血糖，避免低血糖发生。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适度运动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根据患者情况选择合适的运动方式，如散步、慢跑等有氧运动。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帮助患者保持乐观、积极的心态，增强战胜疾病的信心。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167" r="81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保持良好心态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通过心理疏导、放松训练等方式减轻患者的心理压力。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减轻心理压力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鼓励家属给予患者关爱和支持，共同应对低血糖带来的困扰。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家属支持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低血糖的急救处理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https://d.book118.com/725240023033011044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2024-09-06T08:41:53.866</cp:lastPrinted>
  <dcterms:created xsi:type="dcterms:W3CDTF">2024-09-06T00:41:53Z</dcterms:created>
  <dcterms:modified xsi:type="dcterms:W3CDTF">2024-09-06T00:41:55Z</dcterms:modified>
</cp:coreProperties>
</file>