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1785F-77B2-4882-9B19-EB978323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3F7CD-83CC-4D20-AA09-DD002865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05BA4-8850-4422-98A1-BBA0AD46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7B117-3941-4BBD-84AD-85F0EAFC2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78E27-F93D-44B8-839F-6D81928F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F06F0-A9A8-444A-9083-6012E8AD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9BFE5-DBC5-4B97-A3AD-7E059BF3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46CA1-63F8-4F98-AB0B-EC7DA7F32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C5163-67A6-43E1-955D-AA15C519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CFEB3-AB21-4B38-A4E0-03BC15F0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53046-3BC5-418A-A809-CEE869796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01312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美发连锁行业创业计划书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创业团队介绍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美发行业的现状与趋势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随着人们生活水平的提高，美发行业呈现出蓬勃发展的态势。消费者对美的追求越来越高，对发型和发质的要求也越来越多样化，这为美发行业提供了广阔的市场空间。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随着科技的发展，美发行业也在不断创新，如智能美发设备、个性化定制服务等，为消费者提供更加便捷、高效、个性化的服务。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美发连锁经营具有品牌优势、规模优势和成本优势。品牌效应可以吸引更多的消费者，规模效应可以降低单店成本，成本优势则可以提供更有竞争力的价格。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美发连锁经营也面临着一些挑战，如管理难度大、人员流动性高、市场竞争激烈等。此外，消费者对服务质量的要求也越来越高，需要不断提高服务水平和质量。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美发连锁经营的优势与挑战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中高端消费人群，特别是对美发品质有较高要求的年轻人群和商务人士。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在一线城市和重点二线城市的高档商业区、住宅区以及人流量较大的商圈内开设门店。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消费水平定位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提供中高端的美发服务，定价应符合目标客户群体的消费水平，并具有一定的市场竞争力。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消费者对于美发服务的需求多样化，包括发型设计、染发、烫发、护发等，同时对于美发师的专业技能和服务态度有较高要求。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消费者偏好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消费者对于时尚、潮流的发型需求较高，同时也会考虑美发师的个人风格和创意。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消费者决策过程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消费者在选择美发店时，会综合考虑门店环境、服务品质、价格等多个因素，同时也会参考朋友和网络评价。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在竞争对手分析中，应突出自身品牌的优势和特点，例如门店环境、服务品质、专业技术、品牌形象等方面。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针对不同类型的竞争对手，应采取不同的竞争策略，例如通过价格战、差异化服务、品牌营销等方式提高自身竞争力。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竞争对手主要包括其他美发连锁品牌、独立美发店以及个体美发师。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直营连锁模式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总部直接投资开设门店，统一管理，确保品牌形象和服务质量。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总部授权加盟商使用品牌，收取加盟费和技术服务费，加盟商自负盈亏。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自愿连锁模式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加盟商自发组织成立连锁企业，共同采购、营销、培训等，共享资源。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连锁经营模式选择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服务收费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品牌加盟费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295" r="1529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提供美发服务收取费用，包括剪发、染发、造型等。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销售美发护发产品、工具等，获取利润。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如采用特许经营模式，可收取加盟商的加盟费和技术服务费。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如广告合作、活动策划等。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068" r="260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统一店面形象、员工着装和服务标准，提升品牌形象。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建立会员制度，提供会员优惠、积分兑换等福利，增加客户粘性。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利用社交媒体、短视频平台等进行线上宣传和推广，吸引目标客户。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组织线下活动，如美发讲座、新品发布会等，提高品牌知名度和美誉度。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明确品牌的目标客户群体，如年龄、性别、消费水平等，以便更好地制定营销策略和产品设计。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根据目标客户群体的需求和喜好，确定品牌的特色和卖点，如时尚、专业、高端等。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明确品牌的价值主张，如提供优质的服务、专业的技术、舒适的环境等，以吸引和留住客户。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规范员工的着装、服务态度和行为举止，树立良好的品牌形象。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设计品牌的标志、字体、色彩等视觉元素，以便在市场上树立独特的品牌形象。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统一店面形象，包括店面布局、装修风格、陈列展示等，以提升品牌的专业度和吸引力。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4" r="295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通过各种媒体渠道进行广告宣传，提高品牌的知名度和美誉度。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利用社交媒体平台进行内容营销，与客户互动，提高客户粘性和忠诚度。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组织各类活动或节日庆典等形式来吸引客户，如优惠促销、品酒会、主题沙龙等。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提供优质的服务和技术，让客户满意并愿意向亲朋好友推荐，通过口碑传播扩大品牌影响力。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品牌传播与推广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https://d.book118.com/725240131243011042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2024-09-04T02:25:28.083</cp:lastPrinted>
  <dcterms:created xsi:type="dcterms:W3CDTF">2024-09-03T18:25:28Z</dcterms:created>
  <dcterms:modified xsi:type="dcterms:W3CDTF">2024-09-03T18:25:30Z</dcterms:modified>
</cp:coreProperties>
</file>