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F44E9-5333-4F98-8ACB-EAF11CE79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EFD41-1DAE-45A3-942D-3D22A00BF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4FE37-0E34-46B3-882E-4535A93B5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0532E3-4608-40A6-9780-0F9D2BDA2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C3ECC8-9914-42A8-B242-98E5BCF4D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024C8B-0960-4327-BEDF-E15909BED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EA9DB8-1660-4941-877D-EA52D8E83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FA9EA-519D-4E50-AAE1-5BF91EF90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66363-01B7-4FFE-9BE6-F2D8621EC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7FC17-C717-4D06-A85A-3DA1D234B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C02BD-2159-457D-BB8F-272088F1E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4013422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2024π指数年度报告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π指数概述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2024年π指数分析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2024年π指数与经济的关系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2024年全球经济形势分析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随着全球经济的复苏，各国经济政策、技术创新和市场竞争格局发生重大变化。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π指数及其应用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π指数是一种综合反映企业、行业、地区或国家创新能力的指数，被广泛应用于评估创新绩效和创新驱动发展。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13" r="21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促进创新生态系统的优化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通过总结最佳实践和创新模式，推动全球创新生态系统的优化和发展。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提供全面、客观的创新绩效评估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通过对全球主要经济体的创新绩效进行评估，为政策制定者和企业决策者提供参考。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揭示创新驱动发展的内在机制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通过深入分析创新绩效的构成要素和影响因素，揭示创新驱动发展的内在机制。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2024年1月1日至12月31日。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时间范围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全球主要经济体，包括发达国家、发展中国家和新兴市场国家。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地域范围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公开数据、行业报告、学术研究等。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定性和定量分析相结合，包括数据清洗、标准化处理、权重计算、综合评价等。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分析方法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π指数概述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π指数是一种用于衡量企业或行业数字化转型成熟度的综合指标。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π指数是一个复合型指标，通过将多个与数字化转型相关的关键指标进行加权计算，得出一个综合得分，用于评估企业在数字化转型方面的表现和成果。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π指数定义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π指数的计算方法包括确定评估指标、收集数据、加权计算和标准化处理等步骤。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需要确定评估数字化转型成熟度的具体指标，如云计算使用率、数据安全保障能力等。然后，收集相关数据并进行加权计算，以得出每个指标的得分。最后，将所有指标得分进行标准化处理，得出最终的π指数得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π指数计算方法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π指数可用于评估企业或行业的数字化转型进展，为企业制定数字化战略提供决策支持。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不同企业或行业的π指数进行比较分析，可以了解其在数字化转型方面的优势和不足，从而为企业制定更加科学合理的数字化战略提供有力支持。同时，π指数还可以用于评估数字化转型的投资回报率，为投资者提供决策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π指数的应用场景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2024年π指数分析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波动情况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2024年，全球π指数波动较大，市场风险和机会并存。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根据统计数据，2024年全球π指数的平均投资回报率为XX%。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2024年，全球π指数总额达到XX万亿美元，同比增长XX%。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093" r="2009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2024年，全球π指数主要分布在科技、医疗、金融、消费等四大行业。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行业结构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科技行业在π指数中权重最大，占比达到XX%。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行业权重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科技行业中，人工智能、云计算、生物技术等子行业表现突出。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行业动态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行业分布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https://d.book118.com/725240134222011041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2024-09-02T07:02:45.038</cp:lastPrinted>
  <dcterms:created xsi:type="dcterms:W3CDTF">2024-09-01T23:02:45Z</dcterms:created>
  <dcterms:modified xsi:type="dcterms:W3CDTF">2024-09-01T23:02:46Z</dcterms:modified>
</cp:coreProperties>
</file>