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CEBC8A-AE61-4D37-9310-4F436D896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5AB73-B6F5-4FB3-91BF-13F89ED3A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6677E6-318B-4380-B263-F805AD981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E8F8C6-A42C-4E75-A6BD-062A01165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1FEE07-D748-4C9D-9B06-3ED6493966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DCDD44-7FD3-4ED6-9C38-54A004A336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A4886C-424C-454E-B303-B18102F3EA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06C72-85CA-496E-81E3-E72698279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4DFEE2-FDA4-493C-A46F-E91AEAC58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01BE6-B84E-4930-8732-277DA5B6E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9211E-3713-4058-8B10-73835E78C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4112423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预防违法犯罪</a:t>
            </a:r>
          </a:p>
        </p:txBody>
      </p:sp>
      <p:sp>
        <p:nvSpPr>
          <p:cNvPr id="3" name="AutoShape 3"/>
          <p:cNvSpPr/>
          <p:nvPr/>
        </p:nvSpPr>
        <p:spPr>
          <a:xfrm>
            <a:off x="3887301" y="4906518"/>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预防违法犯罪概述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常见违法犯罪案例分析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预防违法犯罪的措施</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预防违法犯罪的成功案例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预防违法犯罪概述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违法犯罪是指违反法律、法规、规章，并受到相应处罚的行为。这些行为可能对个人、社会或国家造成危害或损失。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违法犯罪有多种类型，包括但不限于盗窃、抢劫、诈骗、故意伤害、杀人、贩毒、走私、恐怖主义等。这些犯罪行为对社会的危害程度和影响范围各不相同。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违法犯罪的定义与类型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违法犯罪不仅对受害者及其家庭造成直接伤害，还对整个社会造成负面影响，如破坏社会秩序、影响经济发展、降低人民生活水平等。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违法犯罪行为的后果包括被捕、罚款、监禁等，这些惩罚措施旨在纠正违法者的行为，并起到震慑作用，防止其他人走上犯罪道路。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违法犯罪的危害与后果</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后果</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危害</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通过预防措施，可以减少犯罪行为的发生，从而减少受害者的人数和损失。</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减少受害者</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一个安全、稳定的社会环境对经济发展和个人福祉至关重要。预防犯罪有助于维护社会秩序，确保公民的安全和权利。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维护社会稳定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通过教育和宣传，提高公民的道德观念和法律意识，从而降低犯罪率。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提高道德水平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减少犯罪可以减轻政府在安全和司法方面的负担，节约用于处理犯罪行为的资源。</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节约资源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预防违法犯罪的重要性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常见违法犯罪案例分析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常见的诈骗方式包括电话诈骗、网络诈骗、投资诈骗等，犯罪分子通常以获取不义之财为目的，利用受害者的贪婪、恐惧等心理弱点进行诱导。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诈骗类犯罪通常利用虚假信息或欺骗手段，使受害者遭受经济损失。</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提高警惕，不轻信陌生人的信息，谨慎投资，及时核实对方身份和信息，遇到可疑情况及时报警。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792" r="13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7625" b="7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诈骗类犯罪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暴力类犯罪是指通过暴力手段侵犯他人人身安全和财产安全的犯罪行为。</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包括抢劫、故意伤害、杀人等，这类犯罪通常由个人或团伙实施，受害者可能遭受身体伤害甚至死亡。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详细描述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保持警觉，避免独自外出或夜间出行，注意周围环境安全，学习自卫技能，遇到危险及时报警。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暴力类犯罪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毒品犯罪是指涉及毒品制造、贩卖、运输、吸食等行为的犯罪行为。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详细描述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毒品犯罪对个人健康和社会治安造成严重危害，涉及毒品犯罪的人可能面临长期监禁甚至死刑。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了解毒品的危害，不接触毒品，避免与涉毒人员接触，发现涉毒行为及时报警。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毒品类犯罪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侵犯财产类犯罪是指非法占有、盗窃、诈骗等侵犯他人财产权的犯罪行为。</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总结词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这类犯罪包括盗窃、抢劫、诈骗等，受害者可能遭受经济损失和心理创伤。</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详细描述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保护个人财物安全，加强家庭和企业安全防范措施，安装监控设备，及时报案。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预防措施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侵犯财产类犯罪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788" b="578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978" b="189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侵犯人身权利类犯罪</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侵犯人身权利类犯罪是指侵犯他人人身自由、名誉、隐私等权利的犯罪行为。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详细描述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包括非法拘禁、虐待、诽谤等，受害者可能遭受身体和精神上的伤害。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尊重他人权利，不参与非法拘禁等行为，遇到相关情况及时报警，保护个人隐私和名誉权。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预防违法犯罪的措施</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加强学校法制教育，从小培养公民的法律素养和遵纪守法的意识。</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鼓励媒体开展法律宣传，扩大法律知识普及面，提高公民的法律认知水平。</a:t>
            </a:r>
          </a:p>
        </p:txBody>
      </p:sp>
      <p:pic>
        <p:nvPicPr>
          <p:cNvPr id="7" name="Picture 7"/>
          <p:cNvPicPr>
            <a:picLocks noChangeAspect="1"/>
          </p:cNvPicPr>
          <p:nvPr/>
        </p:nvPicPr>
        <p:blipFill>
          <a:blip r:embed="rId2"/>
          <a:srcRect l="9525" r="952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定期开展法律知识宣传活动，提高公民的法律意识和法治观念。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加强法律法规宣传教育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https://d.book118.com/725241124231011110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2024-09-16T01:39:00.251</cp:lastPrinted>
  <dcterms:created xsi:type="dcterms:W3CDTF">2024-09-15T17:39:00Z</dcterms:created>
  <dcterms:modified xsi:type="dcterms:W3CDTF">2024-09-15T17:39:02Z</dcterms:modified>
</cp:coreProperties>
</file>