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876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90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image" Target="../media/image2.png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446A8A-2444-4F88-9390-7500641B3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5D80C6-58AE-42CC-8454-9F0997090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2F2464-CBD4-4C14-BF8A-BE4216360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883D46-B3B2-4BB7-9CA4-58310C582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A0C9D0-EF52-43D2-907B-BD83FDF98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92D15C-9A1D-4D9C-957B-3C29F5691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4097B5-4B9A-45EF-B073-C6F67B1E4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3BDCA9-849B-4A70-8B68-804CB0CC2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901AAB-BBB6-49A8-91FF-9143AC2C9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A9D78A-8790-4D3A-B18C-F51D5328B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27008D-E5A9-4A00-946E-D3C60C834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97157" name="图片 7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664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838199" y="1761444"/>
            <a:ext cx="6120000" cy="2458863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838199" y="4799265"/>
            <a:ext cx="1620000" cy="396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68" name="日期占位符 8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10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11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标题 6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日期占位符 7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8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4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6096000" y="1818936"/>
            <a:ext cx="5512904" cy="1081088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6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5800" y="3148536"/>
            <a:ext cx="6477000" cy="1676364"/>
          </a:xfrm>
        </p:spPr>
        <p:txBody>
          <a:bodyPr anchor="t" anchorCtr="0"/>
          <a:lstStyle>
            <a:lvl1pPr algn="l"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5800" y="547607"/>
            <a:ext cx="6477000" cy="2244193"/>
          </a:xfrm>
        </p:spPr>
        <p:txBody>
          <a:bodyPr anchor="b">
            <a:noAutofit/>
          </a:bodyPr>
          <a:lstStyle>
            <a:lvl1pPr marL="0" indent="0" algn="l">
              <a:buNone/>
              <a:defRPr sz="80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2150" y="1271588"/>
            <a:ext cx="5181600" cy="490601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13200" y="1271588"/>
            <a:ext cx="5181600" cy="490601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文本占位符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>
          <a:xfrm>
            <a:off x="692150" y="1282095"/>
            <a:ext cx="5157787" cy="44788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92150" y="1787769"/>
            <a:ext cx="5157787" cy="4395543"/>
          </a:xfrm>
        </p:spPr>
        <p:txBody>
          <a:bodyPr/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文本占位符 4"/>
          <p:cNvSpPr>
            <a:spLocks noGrp="1"/>
          </p:cNvSpPr>
          <p:nvPr>
            <p:ph type="body" sz="quarter" idx="3"/>
            <p:custDataLst>
              <p:tags r:id="rId3"/>
            </p:custDataLst>
          </p:nvPr>
        </p:nvSpPr>
        <p:spPr>
          <a:xfrm>
            <a:off x="6311612" y="1282095"/>
            <a:ext cx="5183188" cy="44788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5"/>
          <p:cNvSpPr>
            <a:spLocks noGrp="1"/>
          </p:cNvSpPr>
          <p:nvPr>
            <p:ph sz="quarter" idx="4"/>
            <p:custDataLst>
              <p:tags r:id="rId4"/>
            </p:custDataLst>
          </p:nvPr>
        </p:nvSpPr>
        <p:spPr>
          <a:xfrm>
            <a:off x="6311612" y="1787769"/>
            <a:ext cx="5183188" cy="4395543"/>
          </a:xfrm>
        </p:spPr>
        <p:txBody>
          <a:bodyPr/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标题 9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日期占位符 10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11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12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2150" y="360000"/>
            <a:ext cx="1080265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文本占位符 2"/>
          <p:cNvSpPr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692150" y="1296000"/>
            <a:ext cx="10807700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4" name="标题 3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</p:pic>
      <p:sp>
        <p:nvSpPr>
          <p:cNvPr id="1048762" name="文本占位符 23"/>
          <p:cNvSpPr>
            <a:spLocks noGrp="1"/>
          </p:cNvSpPr>
          <p:nvPr>
            <p:ph type="body" sz="quarter" idx="17" hasCustomPrompt="1"/>
            <p:custDataLst>
              <p:tags r:id="rId3"/>
            </p:custDataLst>
          </p:nvPr>
        </p:nvSpPr>
        <p:spPr>
          <a:xfrm>
            <a:off x="838200" y="4799265"/>
            <a:ext cx="1620000" cy="396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5" name="图片 7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838200" y="1760400"/>
            <a:ext cx="6120000" cy="24588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日期占位符 11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12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13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1.xml" /><Relationship Id="rId14" Type="http://schemas.openxmlformats.org/officeDocument/2006/relationships/tags" Target="../tags/tag62.xml" /><Relationship Id="rId15" Type="http://schemas.openxmlformats.org/officeDocument/2006/relationships/tags" Target="../tags/tag63.xml" /><Relationship Id="rId16" Type="http://schemas.openxmlformats.org/officeDocument/2006/relationships/tags" Target="../tags/tag64.xml" /><Relationship Id="rId17" Type="http://schemas.openxmlformats.org/officeDocument/2006/relationships/tags" Target="../tags/tag65.xml" /><Relationship Id="rId18" Type="http://schemas.openxmlformats.org/officeDocument/2006/relationships/tags" Target="../tags/tag66.xml" /><Relationship Id="rId19" Type="http://schemas.openxmlformats.org/officeDocument/2006/relationships/tags" Target="../tags/tag67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t="63612" r="46047" b="5777"/>
          <a:stretch>
            <a:fillRect/>
          </a:stretch>
        </p:blipFill>
        <p:spPr>
          <a:xfrm flipH="1">
            <a:off x="42" y="0"/>
            <a:ext cx="5970229" cy="3331028"/>
          </a:xfrm>
          <a:custGeom>
            <a:gdLst>
              <a:gd name="connsiteX0" fmla="*/ 0 w 5970229"/>
              <a:gd name="connsiteY0" fmla="*/ 0 h 3331028"/>
              <a:gd name="connsiteX1" fmla="*/ 5970229 w 5970229"/>
              <a:gd name="connsiteY1" fmla="*/ 0 h 3331028"/>
              <a:gd name="connsiteX2" fmla="*/ 5970229 w 5970229"/>
              <a:gd name="connsiteY2" fmla="*/ 3331028 h 3331028"/>
              <a:gd name="connsiteX3" fmla="*/ 0 w 5970229"/>
              <a:gd name="connsiteY3" fmla="*/ 3331028 h 33310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70229" h="3331028">
                <a:moveTo>
                  <a:pt x="0" y="0"/>
                </a:moveTo>
                <a:lnTo>
                  <a:pt x="5970229" y="0"/>
                </a:lnTo>
                <a:lnTo>
                  <a:pt x="5970229" y="3331028"/>
                </a:lnTo>
                <a:lnTo>
                  <a:pt x="0" y="3331028"/>
                </a:lnTo>
                <a:close/>
              </a:path>
            </a:pathLst>
          </a:custGeom>
        </p:spPr>
      </p:pic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2150" y="1271588"/>
            <a:ext cx="10807700" cy="490601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2150" y="6356350"/>
            <a:ext cx="288925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8842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8866" r:id="rId2"/>
    <p:sldLayoutId id="2147488867" r:id="rId3"/>
    <p:sldLayoutId id="2147488868" r:id="rId4"/>
    <p:sldLayoutId id="2147488869" r:id="rId5"/>
    <p:sldLayoutId id="2147488870" r:id="rId6"/>
    <p:sldLayoutId id="2147488871" r:id="rId7"/>
    <p:sldLayoutId id="2147488872" r:id="rId8"/>
    <p:sldLayoutId id="2147488873" r:id="rId9"/>
    <p:sldLayoutId id="2147488874" r:id="rId10"/>
    <p:sldLayoutId id="214748887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gradFill>
            <a:gsLst>
              <a:gs pos="0">
                <a:schemeClr val="tx1"/>
              </a:gs>
              <a:gs pos="100000">
                <a:schemeClr val="accent1"/>
              </a:gs>
            </a:gsLst>
            <a:lin ang="48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tags" Target="../tags/tag81.xml" /><Relationship Id="rId14" Type="http://schemas.openxmlformats.org/officeDocument/2006/relationships/tags" Target="../tags/tag82.xml" /><Relationship Id="rId15" Type="http://schemas.openxmlformats.org/officeDocument/2006/relationships/tags" Target="../tags/tag83.xml" /><Relationship Id="rId16" Type="http://schemas.openxmlformats.org/officeDocument/2006/relationships/tags" Target="../tags/tag84.xml" /><Relationship Id="rId17" Type="http://schemas.openxmlformats.org/officeDocument/2006/relationships/tags" Target="../tags/tag85.xml" /><Relationship Id="rId18" Type="http://schemas.openxmlformats.org/officeDocument/2006/relationships/tags" Target="../tags/tag86.xml" /><Relationship Id="rId19" Type="http://schemas.openxmlformats.org/officeDocument/2006/relationships/tags" Target="../tags/tag87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88.xml" /><Relationship Id="rId21" Type="http://schemas.openxmlformats.org/officeDocument/2006/relationships/tags" Target="../tags/tag89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24202012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9259"/>
          </a:bodyPr>
          <a:lstStyle/>
          <a:p>
            <a:r>
              <a:rPr lang="zh-CN" altLang="en-US"/>
              <a:t>2024年产品生命周期管理回顾PPT模板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: 圆角 8"/>
          <p:cNvSpPr/>
          <p:nvPr>
            <p:custDataLst>
              <p:tags r:id="rId3"/>
            </p:custDataLst>
          </p:nvPr>
        </p:nvSpPr>
        <p:spPr>
          <a:xfrm>
            <a:off x="635285" y="2900363"/>
            <a:ext cx="10921429" cy="3715122"/>
          </a:xfrm>
          <a:prstGeom prst="roundRect">
            <a:avLst>
              <a:gd name="adj" fmla="val 4409"/>
            </a:avLst>
          </a:prstGeom>
          <a:solidFill>
            <a:schemeClr val="bg1">
              <a:lumMod val="85000"/>
              <a:lumOff val="15000"/>
            </a:schemeClr>
          </a:solidFill>
          <a:ln w="6350">
            <a:solidFill>
              <a:schemeClr val="bg1">
                <a:lumMod val="50000"/>
                <a:lumOff val="50000"/>
              </a:schemeClr>
            </a:solidFill>
            <a:prstDash val="solid"/>
          </a:ln>
          <a:effectLst>
            <a:outerShdw blurRad="190500" dist="88900" algn="ctr" rotWithShape="0">
              <a:schemeClr val="bg2">
                <a:lumMod val="50000"/>
                <a:alpha val="2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sp>
        <p:nvSpPr>
          <p:cNvPr id="1048784" name="标题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786" name="序号"/>
          <p:cNvSpPr txBox="1"/>
          <p:nvPr>
            <p:custDataLst>
              <p:tags r:id="rId5"/>
            </p:custDataLst>
          </p:nvPr>
        </p:nvSpPr>
        <p:spPr>
          <a:xfrm>
            <a:off x="1399930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One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6"/>
            </p:custDataLst>
          </p:nvPr>
        </p:nvSpPr>
        <p:spPr>
          <a:xfrm>
            <a:off x="1399928" y="3867561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添加目录标题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序号"/>
          <p:cNvSpPr txBox="1"/>
          <p:nvPr>
            <p:custDataLst>
              <p:tags r:id="rId7"/>
            </p:custDataLst>
          </p:nvPr>
        </p:nvSpPr>
        <p:spPr>
          <a:xfrm>
            <a:off x="5091845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Two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8"/>
            </p:custDataLst>
          </p:nvPr>
        </p:nvSpPr>
        <p:spPr>
          <a:xfrm>
            <a:off x="5091844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产品生命周期管理概述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序号"/>
          <p:cNvSpPr txBox="1"/>
          <p:nvPr>
            <p:custDataLst>
              <p:tags r:id="rId9"/>
            </p:custDataLst>
          </p:nvPr>
        </p:nvSpPr>
        <p:spPr>
          <a:xfrm>
            <a:off x="8526136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Three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0"/>
            </p:custDataLst>
          </p:nvPr>
        </p:nvSpPr>
        <p:spPr>
          <a:xfrm>
            <a:off x="8526135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2024年产品生命周期管理回顾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序号"/>
          <p:cNvSpPr txBox="1"/>
          <p:nvPr>
            <p:custDataLst>
              <p:tags r:id="rId11"/>
            </p:custDataLst>
          </p:nvPr>
        </p:nvSpPr>
        <p:spPr>
          <a:xfrm>
            <a:off x="1399930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Part Four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0" name="项标题"/>
          <p:cNvSpPr txBox="1"/>
          <p:nvPr>
            <p:custDataLst>
              <p:tags r:id="rId12"/>
            </p:custDataLst>
          </p:nvPr>
        </p:nvSpPr>
        <p:spPr>
          <a:xfrm>
            <a:off x="1399928" y="5479324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产品生命周期管理最佳实践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序号"/>
          <p:cNvSpPr txBox="1"/>
          <p:nvPr>
            <p:custDataLst>
              <p:tags r:id="rId13"/>
            </p:custDataLst>
          </p:nvPr>
        </p:nvSpPr>
        <p:spPr>
          <a:xfrm>
            <a:off x="5091845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Five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4" name="项标题"/>
          <p:cNvSpPr txBox="1"/>
          <p:nvPr>
            <p:custDataLst>
              <p:tags r:id="rId14"/>
            </p:custDataLst>
          </p:nvPr>
        </p:nvSpPr>
        <p:spPr>
          <a:xfrm>
            <a:off x="5091844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未来产品生命周期管理展望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06" name="序号"/>
          <p:cNvSpPr txBox="1"/>
          <p:nvPr>
            <p:custDataLst>
              <p:tags r:id="rId15"/>
            </p:custDataLst>
          </p:nvPr>
        </p:nvSpPr>
        <p:spPr>
          <a:xfrm>
            <a:off x="8526136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Six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8" name="项标题"/>
          <p:cNvSpPr txBox="1"/>
          <p:nvPr>
            <p:custDataLst>
              <p:tags r:id="rId16"/>
            </p:custDataLst>
          </p:nvPr>
        </p:nvSpPr>
        <p:spPr>
          <a:xfrm>
            <a:off x="8526135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总结与展望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cxnSp>
        <p:nvCxnSpPr>
          <p:cNvPr id="3145729" name="直接连接符 1"/>
          <p:cNvCxnSpPr/>
          <p:nvPr>
            <p:custDataLst>
              <p:tags r:id="rId17"/>
            </p:custDataLst>
          </p:nvPr>
        </p:nvCxnSpPr>
        <p:spPr>
          <a:xfrm flipH="1" flipV="1">
            <a:off x="4468557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"/>
          <p:cNvCxnSpPr/>
          <p:nvPr>
            <p:custDataLst>
              <p:tags r:id="rId18"/>
            </p:custDataLst>
          </p:nvPr>
        </p:nvCxnSpPr>
        <p:spPr>
          <a:xfrm flipH="1" flipV="1">
            <a:off x="7974045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4"/>
          <p:cNvCxnSpPr/>
          <p:nvPr>
            <p:custDataLst>
              <p:tags r:id="rId19"/>
            </p:custDataLst>
          </p:nvPr>
        </p:nvCxnSpPr>
        <p:spPr>
          <a:xfrm flipH="1" flipV="1">
            <a:off x="4460818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7"/>
          <p:cNvCxnSpPr/>
          <p:nvPr>
            <p:custDataLst>
              <p:tags r:id="rId20"/>
            </p:custDataLst>
          </p:nvPr>
        </p:nvCxnSpPr>
        <p:spPr>
          <a:xfrm flipH="1" flipV="1">
            <a:off x="7966306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https://d.book118.com/725242020120011101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70.xml><?xml version="1.0" encoding="utf-8"?>
<p:tagLst xmlns:p="http://schemas.openxmlformats.org/presentationml/2006/main">
  <p:tag name="KSO_WM_BEAUTIFY_FLAG" val="#wm#"/>
  <p:tag name="KSO_WM_SLIDE_ID" val="custom20230981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15000000596046448,&quot;colorType&quot;:1,&quot;foreColorIndex&quot;:14,&quot;transparency&quot;:0},&quot;type&quot;:1},&quot;glow&quot;:{&quot;colorType&quot;:0},&quot;line&quot;:{&quot;solidLine&quot;:{&quot;brightness&quot;:0.5,&quot;colorType&quot;:1,&quot;foreColorIndex&quot;:14,&quot;transparency&quot;:0},&quot;type&quot;:1},&quot;shadow&quot;:{&quot;brightness&quot;:-0.5,&quot;colorType&quot;:1,&quot;foreColorIndex&quot;:16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i*1_1"/>
  <p:tag name="KSO_WM_UNIT_INDEX" val="1_1"/>
  <p:tag name="KSO_WM_UNIT_LAYERLEVEL" val="1_1"/>
  <p:tag name="KSO_WM_UNIT_TYPE" val="l_i"/>
</p:tagLst>
</file>

<file path=ppt/tags/tag7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1"/>
  <p:tag name="KSO_WM_UNIT_INDEX" val="1_6_1"/>
  <p:tag name="KSO_WM_UNIT_LAYERLEVEL" val="1_1_1"/>
  <p:tag name="KSO_WM_UNIT_PRESET_TEXT" val="Part Six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2"/>
  <p:tag name="KSO_WM_UNIT_INDEX" val="1_2_2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2"/>
  <p:tag name="KSO_WM_UNIT_INDEX" val="1_3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2"/>
  <p:tag name="KSO_WM_UNIT_INDEX" val="1_5_2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2"/>
  <p:tag name="KSO_WM_UNIT_INDEX" val="1_6_2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黑金">
      <a:dk1>
        <a:srgbClr val="000000"/>
      </a:dk1>
      <a:lt1>
        <a:srgbClr val="FFFFFF"/>
      </a:lt1>
      <a:dk2>
        <a:srgbClr val="261300"/>
      </a:dk2>
      <a:lt2>
        <a:srgbClr val="F5F7FF"/>
      </a:lt2>
      <a:accent1>
        <a:srgbClr val="FFA649"/>
      </a:accent1>
      <a:accent2>
        <a:srgbClr val="FFAD69"/>
      </a:accent2>
      <a:accent3>
        <a:srgbClr val="FFCA92"/>
      </a:accent3>
      <a:accent4>
        <a:srgbClr val="E6B074"/>
      </a:accent4>
      <a:accent5>
        <a:srgbClr val="C6917C"/>
      </a:accent5>
      <a:accent6>
        <a:srgbClr val="DD6523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3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3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Calibri Light</vt:lpstr>
      <vt:lpstr>Office Theme</vt:lpstr>
      <vt:lpstr>2024年产品生命周期管理回顾PPT模板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2024-09-09T16:41:51.522</cp:lastPrinted>
  <dcterms:created xsi:type="dcterms:W3CDTF">2024-09-09T08:41:51Z</dcterms:created>
  <dcterms:modified xsi:type="dcterms:W3CDTF">2024-09-09T08:41:53Z</dcterms:modified>
</cp:coreProperties>
</file>