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9D8F69-209E-4C5D-9C86-E743B914C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5D13C8-3C85-4CE1-9818-66DFB5A4D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811FF7-BC88-49C0-A6F9-1A951F02E1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003533-A6EC-47D4-89FB-0A67B794D7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114114-05BD-45D4-A08C-5098E4ED25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0EEC41-EEA7-41FA-8E27-663D952D7D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795B5C-542A-490C-863B-E0526A0CDC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1F6A8A-1892-49F8-B6D4-5A140D7D56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F3FE1F-ECF3-44BA-B3DA-132C81559D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76535C-2C5E-4015-8C8A-A0279A929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F6CBF0-97F3-49C3-8B83-FBB2FCC56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2423102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《家财险介绍实务》ppt课件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家财险概述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家财险的保障范围</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家财险的投保流程</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家财险的理赔流程</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家财险的常见问题解答</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家财险的案例分析</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家财险概述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家庭财产保险（简称家财险）是以城乡居民的有形财产为保险标的的一种保险。</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家财险是面向城乡居民家庭并以其住宅及存放在固定场所的物质财产为保险对象的保险。</a:t>
            </a:r>
          </a:p>
        </p:txBody>
      </p:sp>
      <p:pic>
        <p:nvPicPr>
          <p:cNvPr id="6" name="Picture 6"/>
          <p:cNvPicPr>
            <a:picLocks noChangeAspect="1"/>
          </p:cNvPicPr>
          <p:nvPr/>
        </p:nvPicPr>
        <p:blipFill>
          <a:blip r:embed="rId2"/>
          <a:srcRect t="10651" b="1065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保险标的物主要包括房屋及房屋内所有装修、室内财产，如家用电器、床上用品、服装鞋帽以及各种金银、珠宝、钻石等。</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家财险定义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按保险责任分类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分为普通家财险（只保财产损失）、投资保障型家财险（既保财产损失又保第三者责任）和投资型家财险（以投资为主，投保人不具有保险利益）。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按保险标的分类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分为单一型家财险（只包括房屋及室内财产）、综合型家财险（房屋及室内财产、家用电器用电安全保险和家庭责任保险三部分）和扩展型家财险（在综合型基础上增加盗抢险和人身意外伤害险）。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家财险的种类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保障程度较高，但费率却相对较低。</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风险性质具有特定性。</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保险标的坐落地址相对稳定且价值较大。</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涉及的利益方较多。</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投保人范围广泛。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家财险的特点</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家财险的保障范围</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有形财产</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家庭生活必需品</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金银珠宝</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其他财产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保障财产类型</a:t>
              </a:r>
            </a:p>
          </p:txBody>
        </p:sp>
      </p:grpSp>
      <p:pic>
        <p:nvPicPr>
          <p:cNvPr id="28" name="Picture 28"/>
          <p:cNvPicPr>
            <a:picLocks noChangeAspect="1"/>
          </p:cNvPicPr>
          <p:nvPr/>
        </p:nvPicPr>
        <p:blipFill>
          <a:blip r:embed="rId2"/>
          <a:srcRect l="14200" r="1420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8237" r="823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5355" r="535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家财险主要保障家庭的有形财产，包括房屋、室内装潢、家具、家用电器等。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如衣物、床上用品、厨具等日常生活所需的物品也在保障范围内。</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对于家庭中贵重的金银珠宝，家财险通常提供附加保障，但可能存在一定的限制条件。</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一些特殊的家庭财产，如古董、艺术品等，如符合特定条件，也可能被纳入保障范围。</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一些家财险提供全面的保障，即对列明的保障财产因火灾、盗窃、水管破裂等原因造成的损失进行赔偿。</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全面保障</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部分家财险只对特定的风险提供保障，如只对火灾造成的损失进行赔偿。</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部分保障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在家财险中，保险公司可能只按财产的实际损失比例进行赔偿，而不是全额赔偿。</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按比例赔偿</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一些家财险设有免赔额，即保险公司对小额的损失不进行赔偿，超过免赔额的部分才予以赔偿。</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免赔额</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保障程度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家财险通常不包括因战争、恐怖袭击等政治风险造成的损失。</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战争、恐怖袭击等风险</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自然灾害风险</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人为故意破坏</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特定时期的风险</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对于地震、海啸等自然灾害造成的损失，家财险也可能不承担赔偿责任。</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如果家庭财产是由于家庭成员或其他人的故意破坏而损失的，家财险通常不承担赔偿责任。</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一些家财险可能规定某些特定时期的风险为除外责任，如装修期、外出度假期等。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除外责任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家财险的投保流程</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了解家庭财产状况，包括房屋、家具、电器、装修等，以及家庭成员情况，以便确定所需的保险保障范围。</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了解家庭财产状况</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分析家庭可能面临的风险，如火灾、盗窃、自然灾害等，以便选择合适的保险产品。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分析风险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确定保险需求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594" r="19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比较不同保险公司的产品和服务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了解不同保险公司的产品和服务，比较其保费、保障范围、理赔服务等，选择最适合自己的产品。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确定保险金额</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根据家庭财产的实际价值，确定所需的保险金额，以确保在保险事故发生时能够得到足够的赔偿。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选择保险公司和产品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按照投保单的要求，提供投保人、被保险人、受益人等相关信息。</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仔细阅读并确认保险条款，确保明确了解其中包含的保障范围、除外责任、理赔程序等内容。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填写投保单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确认保险条款</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提供投保信息</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缴纳保险费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选择缴费方式</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选择适合自己的缴费方式，如年缴、半年缴、季缴等。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缴纳首期保费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按照选择的缴费方式，缴纳首期保费，并妥善保存缴费凭证。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https://d.book118.com/725242310211011104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2024-09-14T08:37:28.191</cp:lastPrinted>
  <dcterms:created xsi:type="dcterms:W3CDTF">2024-09-14T00:37:28Z</dcterms:created>
  <dcterms:modified xsi:type="dcterms:W3CDTF">2024-09-14T00:37:30Z</dcterms:modified>
</cp:coreProperties>
</file>