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41403-7890-4987-8A3B-56CB9E1DC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76C40-2950-41F8-ADE3-73ADE8E65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8D5B0-8D5C-4576-9853-0A2A8D56A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C213DD-B627-43DA-BBCD-AA36BDE4C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ECD9C1-A8CB-495A-852B-7AD65CDA0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459CC0-706E-4868-8F21-CA871A88D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F8481D-0481-4A00-9D35-72DD8C194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8361A0-6FEB-437C-AACA-060BDF195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F49924-FE9D-4DEE-AFB7-04193683F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EADE0-9722-4F38-ADA4-430EBDC83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2AA53-43FD-429F-B346-CF93B4D3F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24232133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价值营销的理解与认识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2024-01-16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价值营销的概念与特点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价值营销的核心思想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价值营销策略与实施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价值营销的实践案例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价值营销的挑战与未来趋势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随着市场竞争的加剧，企业需要更加精准地了解消费者需求，通过价值营销提升品牌竞争力。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消费者越来越注重产品的附加价值和服务，价值营销能够更好地满足这一需求。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营销理念升级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传统的营销手段逐渐失效，价值营销作为一种新的营销理念，能够更好地适应市场变化。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58" r="189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增强客户忠诚度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推动产品创新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通过价值营销，企业能够向目标受众传递独特的品牌价值，提升品牌知名度和美誉度。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通过提供优质的附加价值和服务，企业能够赢得客户的信任和忠诚，形成稳定的客户群体。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价值营销能够激发消费者的购买欲望，提高产品的销售量，进而实现企业的盈利目标。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价值营销要求企业不断关注消费者需求和市场变化，推动产品创新和升级，保持竞争优势。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价值营销的概念与特点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价值营销是一种以满足顾客需求、提升顾客价值为核心的营销理念。它强调在营销过程中，不仅要关注产品或服务的功能和性能，还要关注顾客对产品或服务的整体感受和价值认知。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强调顾客价值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价值营销注重与顾客建立长期、稳定的关系，通过提供持续、优质的产品或服务，以及个性化的关怀和体验，赢得顾客的信任和忠诚。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追求长期关系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价值营销的定义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价值营销的特点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顾客导向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价值营销始终以顾客为中心，关注顾客的需求、期望和偏好，以及他们对产品或服务的整体感受和价值认知。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价值创造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价值营销强调通过创新、优化或整合等方式，提升产品或服务的附加值，为顾客创造更大的价值。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个性化关怀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价值营销注重为顾客提供个性化的关怀和体验，根据顾客的特点和需求，提供定制化的产品或服务。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长期关系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价值营销追求与顾客建立长期、稳定的关系，通过持续提供优质的产品或服务，以及个性化的关怀和体验，赢得顾客的信任和忠诚。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关注点不同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传统营销主要关注产品或服务的功能和性能，以及如何通过促销、广告等手段吸引顾客；而价值营销则更加关注顾客对产品或服务的整体感受和价值认知，以及如何提升顾客的满意度和忠诚度。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营销策略不同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传统营销通常采用“推”的策略，即通过广告、促销等手段将产品或服务推向市场；而价值营销则采用“拉”的策略，即通过提升产品或服务的附加值和个性化关怀等手段，吸引并留住顾客。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营销目标不同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传统营销的目标通常是实现短期内的销售增长和市场份额提升；而价值营销的目标则是建立长期、稳定的顾客关系，提升顾客的满意度和忠诚度，从而实现可持续的发展。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与传统营销的区别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价值营销的核心思想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针对不同顾客群体的特殊需求，提供个性化的产品或服务解决方案，实现顾客价值的最大化。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顾客体验优化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注重顾客在购买和使用产品或服务过程中的体验，通过提升顾客体验来增加顾客感知价值。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顾客需求导向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价值营销强调以顾客需求为中心，通过深入了解和分析顾客需求，提供符合其期望的产品或服务。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顾客价值创造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737" r="4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398" b="43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价值链整合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内部价值链整合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对企业内部研发、生产、销售、服务等环节进行有效整合，提高效率，降低成本，从而创造更多的顾客价值。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外部价值链协同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与供应商、渠道商等合作伙伴建立紧密的协同关系，共同为顾客提供优质的产品和服务，实现价值链的整体优化。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价值链创新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通过技术创新、模式创新等手段，重构价值链，提升整体价值创造能力。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通过提供优质的产品和服务，增强顾客的满意度和信任度，进而培养顾客的忠诚度。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顾客忠诚度培养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持续互动与沟通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共创共享价值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与顾客保持持续的互动和沟通，及时了解并响应顾客的需求和反馈，建立良好的客户关系。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与顾客共同创造价值，分享价值成果，实现企业与顾客的共赢。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长期关系建立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https://d.book118.com/725242321332011122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2024-09-26T14:36:32.677</cp:lastPrinted>
  <dcterms:created xsi:type="dcterms:W3CDTF">2024-09-26T06:36:32Z</dcterms:created>
  <dcterms:modified xsi:type="dcterms:W3CDTF">2024-09-26T06:36:34Z</dcterms:modified>
</cp:coreProperties>
</file>