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06ACF-ECE9-4673-9F69-8EAC430D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7B2DF-ABD8-4D54-83E9-2247BCEF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52624-18AC-4A10-9B9C-935071F3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7D64E-01B2-4981-A52B-03579C73F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071FF9-A8E0-4030-B9C9-A0EC2B19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16EC8-A2F8-43CB-A024-651399B4B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6E49C-BDCE-4FB8-9C29-486632E1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1CD9E-942E-4D78-8254-13CBC371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621C7-EC40-48C9-9239-A0FEAEDB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84248-50AA-4101-85C6-7960FD86F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37EC7-DF4E-432C-89B7-63051C79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3012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肿瘤化疗药物的护理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肿瘤化疗护理概述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肿瘤化疗护理是指为接受化疗的肿瘤患者提供专业的护理服务，包括病情观察、症状缓解、心理支持和生活指导等。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肿瘤化疗护理对于提高患者的治疗效果和生活质量具有重要意义。专业的护理能够减轻患者的痛苦、减少并发症的发生，提高患者的治疗依从性和信心。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肿瘤化疗护理的定义与重要性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肿瘤化疗护理的基本原则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21" r="159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对患者的病情、认知情况进行全面评估，制定个性化的护理计划。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密切观察患者的病情变化，及时处理化疗引起的不良反应，如恶心、呕吐、乏力等。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关注患者的心理状态，提供心理疏导和支持，帮助患者树立治疗信心。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向患者及家属传授肿瘤化疗的相关知识，提高患者的自我管理能力。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肿瘤化疗护理的发展趋势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随着肿瘤化疗技术的不断进步，肿瘤化疗护理的专业化程度越来越高，需要培养更多专业化的护理人才。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信息化技术的应用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信息化技术如移动医疗、远程监控等在肿瘤化疗护理中得到广泛应用，为患者提供更加便捷的护理服务。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肿瘤化疗护理不仅关注患者的治疗效果，更加关注患者的生活质量，为患者提供更加人性化的护理服务。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肿瘤化疗患者的护理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了解患者肿瘤类型、分期及治疗情况，评估患者身体状况和心理状态。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根据评估结果，制定个性化的护理计划，明确护理目标和重点。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确保化疗药物、抢救药品、输液器材等准备齐全，保证治疗过程的安全和顺利进行。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准备化疗用品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向患者及家属介绍化疗的目的、方法、注意事项及可能出现的不良反应，提高患者的认知度和配合度。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化疗前患者的评估与准备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21" r="7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7" r="15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51" r="160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化疗中患者的护理措施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保护血管，避免药物外渗和静脉炎的发生，确保输液安全。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密切监测患者生命体征，观察病情变化，及时发现并处理不良反应。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评估患者疼痛程度，采取有效的镇痛措施，减轻患者痛苦。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关注患者心理状态，给予安慰和支持，帮助患者树立信心，积极配合治疗。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静脉管理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根据患者病情和营养状况，指导患者合理安排饮食，保证营养摄入。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指导患者适当休息，逐渐增加活动量，促进身体康复。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指导患者注意个人卫生，预防感染的发生。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提醒患者定期到医院复查，监测病情变化，及时调整治疗方案。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化疗后患者的康复指导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肿瘤化疗药物的护理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https://d.book118.com/725243012133011040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2024-08-31T12:20:54.959</cp:lastPrinted>
  <dcterms:created xsi:type="dcterms:W3CDTF">2024-08-31T04:20:54Z</dcterms:created>
  <dcterms:modified xsi:type="dcterms:W3CDTF">2024-08-31T04:20:57Z</dcterms:modified>
</cp:coreProperties>
</file>