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44D09-BFA0-4FF4-A604-B0F08865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7DFC-581D-4248-8F35-4DDA60DD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6E72C-6A7D-441F-8800-4C2FBA5C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89984-000E-468E-A548-BD1DB9A2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299D4-0B11-4DA5-BB75-1D7F1F9CE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41162-41C4-4460-B9AF-83F5AF791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CDD62-682E-47A3-B74E-E85D9C5E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2B77C-F66B-4CF1-8C2F-FB9D8F17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829E0-8888-4C8E-84E6-B1D5B38A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5F722-FF33-4542-A14E-ADAC8A9C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8951E-3080-448D-8530-E4EDAF30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3023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上肢关节脱位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上肢关节脱位的病例分享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上肢关节脱位是指上肢关节的正常位置发生改变，导致关节功能丧失或受损。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上肢关节脱位可分为肩关节脱位、肘关节脱位、腕关节脱位等类型，每种类型有其特定的病因和病理机制。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上肢关节脱位的常见病因包括创伤、暴力、运动损伤、关节炎症等。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上肢关节脱位的病理机制主要涉及关节囊和韧带的撕裂或断裂，导致关节失去正常约束，从而发生脱位。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184" b="1318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上肢关节脱位的临床表现包括疼痛、肿胀、关节畸形、活动受限等。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医生通常通过体格检查和影像学检查（如X光、CT或MRI）来诊断上肢关节脱位。体格检查可能包括关节的触诊和被动活动检查，而影像学检查可以提供更详细的关节结构和位置信息。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98" b="38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24" r="174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通过专业医生的手法操作，将脱位的关节恢复到正常的解剖位置。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在复位后，使用石膏或夹板等工具将受伤部位固定，以促进关节周围的韧带和软组织愈合。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使用非处方或处方药物来缓解疼痛和肿胀的症状。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如超声波、电疗等，以促进血液循环和损伤修复。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620" r="146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076" r="150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通过手术切开关节囊，将脱位的关节骨端重新复位到正常位置。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修复关节囊和其他软组织，以防止再次脱位。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使用钢针、钢丝或螺钉等工具将骨折端固定，以维持复位后的位置。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在手术后进行系统的康复训练，以促进关节功能的恢复。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切开复位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关节囊修复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在医生的指导下，由康复治疗师或家人帮助患者进行关节的被动运动，以防止关节僵硬和肌肉萎缩。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日常活动训练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在疼痛和肿胀减轻后，患者应逐渐开始进行主动运动，如关节屈伸、旋转等，以促进关节功能的恢复。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在康复后期，患者可以进行力量训练，以增强肌肉力量和稳定性。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患者应在康复过程中逐渐适应日常生活活动，如穿衣、洗澡、写字等，以实现全面康复。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上肢关节脱位的预防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https://d.book118.com/725243023004011041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2024-09-01T10:18:47.962</cp:lastPrinted>
  <dcterms:created xsi:type="dcterms:W3CDTF">2024-09-01T02:18:47Z</dcterms:created>
  <dcterms:modified xsi:type="dcterms:W3CDTF">2024-09-01T02:18:50Z</dcterms:modified>
</cp:coreProperties>
</file>