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C05E85-945D-41D4-A0C9-A90B2906F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0FF0B9-855D-47F8-95F8-6A2AC0A44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DFCB9E-EC58-466C-B4C4-53898394A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E30D61-D1E4-4397-964F-B87C66666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F9A510-A6C5-4C56-AF60-BA3D0742D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D4EF0D-A793-47C1-9FAA-D50B29C9F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9348E8-F21B-4E7D-B396-2A57942A3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06B2D4-7622-4644-98AA-796961F98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8F1C6D-8228-4BE5-9002-2885F3924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8314E-CD09-42E2-9F54-10D03CA21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FBFFE2-4C93-489A-933C-4E17A5201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24334301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病例分析一例热射病患者病例汇报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患者基本信息与病史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临床表现与诊断过程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治疗措施与效果评估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病例特点与讨论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患者基本信息与病史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年龄：45岁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性别：男性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职业：建筑工人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患者年龄、性别、职业等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既往病史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患者既往体健，无高血压、糖尿病等慢性病史。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家族遗传情况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家族中无类似疾病史。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既往病史及家族遗传情况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患者长期居住在南方城市，夏季炎热潮湿，居住环境通风不良。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生活环境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发病前连续多日在高温环境下进行重体力劳动，未采取有效防暑措施。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活动情况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本次发病前生活环境和活动情况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临床表现与诊断过程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98" r="2179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症状出现时间及持续时间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症状持续至就诊前未缓解，持续时间约XX小时。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患者于XXXX年XX月XX日下午XX时出现高热、无汗、意识障碍等症状。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体征检查结果（体温、脉搏等）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XX°C，明显升高。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XX次/分，呼吸急促。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XX/XX mmHg，略低于正常水平。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皮肤干燥、潮红，瞳孔对光反射迟钝。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头颅CT显示脑组织轻度水肿，无明显占位性病变。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血常规结果显示白细胞计数升高，电解质检查显示钠、氯离子浓度降低，提示存在脱水及电解质紊乱。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辅助检查结果（影像学、实验室检查）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初步诊断：热射病。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诊断依据：患者长时间暴露在高温环境下，出现高热、无汗、意识障碍等典型症状，体征检查显示体温升高、脉搏急促、血压下降等，辅助检查结果支持热射病的诊断。综合以上信息，初步诊断为热射病。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初步诊断及依据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治疗措施与效果评估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降温措施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补液治疗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紧急处理措施（降温、补液等）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建立静脉通道，给予生理盐水或林格氏液快速补液，根据患者尿量、血压和心率调整补液速度和量，保持水、电解质平衡。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立即将患者转移至阴凉通风处，解开衣物，使用冷水擦拭身体，利用风扇或空调降低环境温度，头戴冰帽，颈部、腋下和腹股沟等大血管处放置冰袋进行降温。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https://d.book118.com/725243343014011101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2024-09-09T07:13:09.693</cp:lastPrinted>
  <dcterms:created xsi:type="dcterms:W3CDTF">2024-09-08T23:13:09Z</dcterms:created>
  <dcterms:modified xsi:type="dcterms:W3CDTF">2024-09-08T23:13:11Z</dcterms:modified>
</cp:coreProperties>
</file>