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19561-0340-4890-B39E-B5AD9159D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B518A-007C-499A-8392-5B8BC6BE8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1757A-E6FE-49A0-B0B1-9CCCCA05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A0F79-E72A-4246-878A-F90471901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4FC588-D09B-44EB-B389-38851CFD7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DD4BBF-B03B-4DC0-B69A-DA2BAAEFC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F3A81-844B-4A62-AA8E-D7154DDE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03E10-742C-4B81-A439-2A4E0E742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DA489-67A7-41F6-B7F5-28652E80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594E9-DAFA-41FF-AFC5-BC227FDF6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8687F-C266-490B-B021-3060B4A7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44004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处室内勤述职报告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领导点评与建议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完成了本季度的工作计划，包括日常行政事务处理、会议组织、文件归档等。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协助部门领导完成了部门内部管理改革，提高了工作效率。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按时完成了领导交办的其他任务。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在会议组织方面，成功组织了多场重要会议，得到了领导和参会人员的好评。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在文件归档方面，优化了归档流程，提高了档案查询的效率。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78" r="97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384" r="1038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创新工作方法，提高了日常行政事务处理效率。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在处理行政事务时，遇到了一些突发事件和紧急任务，通过合理安排时间和优先级，有效解决了问题。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在组织会议时，曾遇到场地安排和人员协调的问题，通过提前沟通和协调，最终顺利解决了问题。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743" b="1574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152" b="715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在归档文件时，发现部分档案存在缺失和损坏的情况，通过加强档案管理和修复工作，逐步解决了问题。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根据本季度工作情况，整理并撰写季度报告，总结工作成果和经验教训。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完成季度报告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推进项目进展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优化内部流程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对接项目负责人，了解项目进展情况，协助解决项目实施中遇到的问题，确保项目按时完成。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针对工作中出现的问题和不足，提出改进措施，优化内部工作流程，提高工作效率。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根据员工需求和业务发展需要，组织相关培训活动，提升员工业务能力和综合素质。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组织培训活动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加强与其他部门的沟通与协作，确保工作顺利推进，共同完成公司目标。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协调跨部门合作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参加公司及部门的重要会议，了解公司战略方向和业务重点，为部门发展提供有力支持。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参与重要会议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预期目标与效果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通过优化内部流程和加强培训，提高工作效率和质量，确保工作任务按时完成。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加强团队凝聚力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通过加强内部沟通和协作，增强团队凝聚力和向心力，形成良好的工作氛围。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通过参与重点工作和培训活动，提升个人业务能力和综合素质，为个人职业发展打下坚实基础。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https://d.book118.com/725244004201011043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2024-09-05T08:48:10.255</cp:lastPrinted>
  <dcterms:created xsi:type="dcterms:W3CDTF">2024-09-05T00:48:10Z</dcterms:created>
  <dcterms:modified xsi:type="dcterms:W3CDTF">2024-09-05T00:48:12Z</dcterms:modified>
</cp:coreProperties>
</file>