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DABB4-6442-4F8D-BDB8-37C135AB3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1DD97-544D-4BD7-8F47-891257D4D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338E0-E0D5-4623-9710-CD35866A5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2F815-B39C-4EAE-9EAE-7067CB70D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453C26-11B3-4090-9B54-9C7E039BA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5AD769-35A1-4789-A71C-4CD2266FF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2B18F0-FEA1-41BB-8677-1167D3EEA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052CA-3CC3-47DF-9B85-81779CC08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2F6D7-1705-410C-BC55-B664F67EF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7124C-99F0-421F-9730-F6A7B5A10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4D443-9293-4A6E-9E69-6EEEDBEFD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440201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质量管理的方法和工具选择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质量管理工具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方法与工具的选择依据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通过质量管理方法和工具的选择，旨在提升产品的质量和可靠性，满足客户需求。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在激烈的市场竞争中，优质的产品质量是企业赢得市场份额和客户信任的关键。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通过持续的质量管理，推动企业不断改进生产流程、提升技术水平，实现可持续发展。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质量管理的重要性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保障产品质量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质量管理方法和工具的应用可以确保产品质量的一致性和稳定性，减少缺陷和故障。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增强客户满意度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优质的产品质量可以提升客户满意度，促进客户忠诚度和口碑传播。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通过优化生产流程和提升技术水平，质量管理可以提高生产效率，降低生产成本。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推动企业创新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质量管理鼓励企业不断追求卓越，推动企业技术创新和管理创新。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SPC是一种借助数理统计方法的过程控制工具，通过对生产过程进行分析和评价，确保产品质量稳定并符合标准。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SPC广泛应用于制造业，通过对生产过程中的关键参数进行实时监控和预警，及时发现并解决问题，提高产品质量和生产效率。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控制图、直方图、散点图等。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719" r="11719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统计过程控制（SPC）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六西格玛管理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六西格玛管理是一种以数据为基础，追求近乎完美的质量管理方法，旨在通过减少缺陷和提高客户满意度来提升企业竞争力。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六西格玛管理适用于各种行业和领域，强调以顾客为中心，通过定义、测量、分析、改进和控制（DMAIC）的流程来持续改进和优化业务流程。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DMAIC流程、FMEA（失效模式与影响分析）、DOE（实验设计）等。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TQM是一种全员参与、全过程控制、全面预防的质量管理方法，强调以顾客满意和持续改进为目标，通过全员参与和团队合作来提高产品质量和企业绩效。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TQM适用于各种企业和组织，强调预防为主、持续改进和全员参与的原则，通过制定质量方针、建立质量保证体系、开展质量改进活动等方式来实现全面质量管理。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PDCA循环、QC小组活动、质量成本分析等。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全面质量管理（TQM）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306100" y="3180423"/>
            <a:ext cx="3394996" cy="490334"/>
            <a:chOff x="4306100" y="3180423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4306100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537930" y="3670757"/>
            <a:ext cx="2931336" cy="2374592"/>
            <a:chOff x="4537930" y="3670757"/>
            <a:chExt cx="2931336" cy="2374592"/>
          </a:xfrm>
        </p:grpSpPr>
        <p:sp>
          <p:nvSpPr>
            <p:cNvPr id="36" name="TextBox 36"/>
            <p:cNvSpPr txBox="1"/>
            <p:nvPr/>
          </p:nvSpPr>
          <p:spPr>
            <a:xfrm>
              <a:off x="4537930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精益管理起源于制造业，现已广泛应用于各种行业和领域，包括服务业、医疗、教育等。它通过精益生产、精益办公、精益供应链等方式来实现企业整体运营效率的提升。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09307" y="3180423"/>
            <a:ext cx="3394996" cy="490334"/>
            <a:chOff x="1009307" y="3180423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1009307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241137" y="3670757"/>
            <a:ext cx="2931336" cy="2374592"/>
            <a:chOff x="1241137" y="3670757"/>
            <a:chExt cx="293133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1241137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精益管理是一种以消除浪费、提高效率为目标的质量管理方法，强调通过不断改进和优化生产流程和管理方式来降低成本、提高产品质量和客户满意度。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01096" y="3180423"/>
            <a:ext cx="3394996" cy="490334"/>
            <a:chOff x="7701096" y="3180423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01096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932926" y="3670757"/>
            <a:ext cx="2931336" cy="2374592"/>
            <a:chOff x="7932926" y="3670757"/>
            <a:chExt cx="293133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7932926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价值流分析、5S管理、持续改进（Kaizen）等。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质量管理工具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记录数据、整理数据，方便后续分析。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简单易用，适用于各种场合。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只能记录数据，不能进行分析和解释。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使用场景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适用于收集、整理大量数据的情况。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015" b="20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识别主要问题和关键因素，以便优先解决。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直观明了，能够迅速找到问题的症结所在。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可能忽略一些次要因素，导致问题得不到全面解决。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适用于需要快速找到主要问题和关键因素的情况。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使用场景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帕累托图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分析问题的原因和结果，找出根本原因和解决方案。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用途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能够全面分析问题，找到根本原因。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需要一定的专业知识和经验，否则可能分析不准确。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适用于需要深入分析问题的原因和结果的情况。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使用场景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直观明了，能够迅速判断两个变量之间的关系。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使用场景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适用于需要研究两个变量之间关系的情况。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研究两个变量之间的关系，判断是否存在相关性。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只能判断两个变量之间的关系，不能分析多个变量之间的关系。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散布图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方法与工具的选择依据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问题的性质和范围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问题类型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根据问题的类型（如过程改进、产品缺陷、顾客投诉等），选择相应的质量管理方法和工具。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问题规模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针对问题规模的大小，选择合适的管理方法和工具。对于大规模的问题，可能需要采用更为复杂和综合性的方法和工具。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不同的组织文化对质量管理方法和工具的选择有重要影响。例如，创新型文化可能更倾向于采用敏捷和灵活的方法和工具，而传统型文化可能更偏好成熟和稳定的方法和工具。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组织的成熟度也是选择方法和工具的重要考虑因素。成熟度较高的组织可能已经建立了完善的质量管理体系和流程，因此可以选择更为高级和复杂的方法和工具。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组织成熟度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组织文化和成熟度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https://d.book118.com/725244020104011041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2024-09-01T19:40:29.437</cp:lastPrinted>
  <dcterms:created xsi:type="dcterms:W3CDTF">2024-09-01T11:40:29Z</dcterms:created>
  <dcterms:modified xsi:type="dcterms:W3CDTF">2024-09-01T11:40:31Z</dcterms:modified>
</cp:coreProperties>
</file>