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668014-0FA2-42E2-AB78-78B33F6EC7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BC5EF9-9C77-4989-9275-0E9C45E3B1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796033-8896-4360-899F-DC2F797467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C5E646-805F-4CD4-BD05-26704C01FC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C0DE92-B919-4165-9A63-EAA4820A8F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A39331-5696-4D8A-A96D-EBB7B80F19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07854C-E0E6-480B-872F-60BBA2DBEA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7B6B83-1603-4F0E-9D9F-846EC0B663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FEAD79-6BBC-431F-9C19-F65300DBF6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4E4C88-E972-41E4-9F08-AE8027191B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35409B-6665-4382-81E9-5A9373EA08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244231244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电力系统状态估计与故障定位</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电力系统状态估计概述
 电力系统状态估计方法
 电力系统故障定位的重要性
 电力系统故障定位方法
 电力系统状态估计与故障定位的融合
 电力系统状态估计与故障定位的优化
 电力系统状态估计与故障定位的应用
 电力系统状态估计与故障定位的发展趋势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电力系统状态估计概述</a:t>
            </a:r>
          </a:p>
        </p:txBody>
      </p:sp>
      <p:sp>
        <p:nvSpPr>
          <p:cNvPr id="3" name="Subtitle 2"/>
          <p:cNvSpPr>
            <a:spLocks noGrp="1"/>
          </p:cNvSpPr>
          <p:nvPr>
            <p:ph type="subTitle" idx="1"/>
          </p:nvPr>
        </p:nvSpPr>
        <p:spPr/>
        <p:txBody>
          <a:bodyPr/>
          <a:lstStyle/>
          <a:p>
            <a:r>
              <a:t>电力系统状态估计与故障定位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电力系统状态估计概述</a:t>
            </a:r>
          </a:p>
        </p:txBody>
      </p:sp>
      <p:sp>
        <p:nvSpPr>
          <p:cNvPr id="3" name="Text Placeholder 2"/>
          <p:cNvSpPr>
            <a:spLocks noGrp="1"/>
          </p:cNvSpPr>
          <p:nvPr>
            <p:ph type="body" idx="1"/>
          </p:nvPr>
        </p:nvSpPr>
        <p:spPr/>
        <p:txBody>
          <a:bodyPr/>
          <a:lstStyle/>
          <a:p>
            <a:r>
              <a:t>电力系统状态估计简介：</a:t>
            </a:r>
          </a:p>
        </p:txBody>
      </p:sp>
      <p:sp>
        <p:nvSpPr>
          <p:cNvPr id="4" name="Content Placeholder 3"/>
          <p:cNvSpPr>
            <a:spLocks noGrp="1"/>
          </p:cNvSpPr>
          <p:nvPr>
            <p:ph sz="half" idx="2"/>
          </p:nvPr>
        </p:nvSpPr>
        <p:spPr/>
        <p:txBody>
          <a:bodyPr/>
          <a:lstStyle/>
          <a:p>
            <a:r>
              <a:t>1. 电力系统状态估计的概念：电力系统状态估计是指根据观测值，利用数学模型和计算方法，估计电力系统中各节点的电压幅值、电压相位和有功功率、无功功率等状态量的过程。</a:t>
            </a:r>
          </a:p>
          <a:p>
            <a:r>
              <a:t>2. 电力系统状态估计的目的：电力系统状态估计的目的在于为电力系统运行和控制提供实时信息，以便调度人员能够及时了解电力系统的运行状态，并做出相应的决策，以确保电力系统的安全稳定运行。</a:t>
            </a:r>
          </a:p>
          <a:p>
            <a:r>
              <a:t>3. 电力系统状态估计的基本原理：电力系统状态估计的基本原理是利用观测值和数学模型，通过递推或迭代的方法，不断地修正状态变量的估计值，直到估计值与观测值之间达到一定的精度要求为止。</a:t>
            </a:r>
          </a:p>
        </p:txBody>
      </p:sp>
      <p:sp>
        <p:nvSpPr>
          <p:cNvPr id="5" name="Text Placeholder 4"/>
          <p:cNvSpPr>
            <a:spLocks noGrp="1"/>
          </p:cNvSpPr>
          <p:nvPr>
            <p:ph type="body" idx="3"/>
          </p:nvPr>
        </p:nvSpPr>
        <p:spPr/>
        <p:txBody>
          <a:bodyPr/>
          <a:lstStyle/>
          <a:p>
            <a:r>
              <a:t>电力系统状态估计中的状态变量：</a:t>
            </a:r>
          </a:p>
        </p:txBody>
      </p:sp>
      <p:sp>
        <p:nvSpPr>
          <p:cNvPr id="6" name="Content Placeholder 5"/>
          <p:cNvSpPr>
            <a:spLocks noGrp="1"/>
          </p:cNvSpPr>
          <p:nvPr>
            <p:ph sz="half" idx="4"/>
          </p:nvPr>
        </p:nvSpPr>
        <p:spPr/>
        <p:txBody>
          <a:bodyPr/>
          <a:lstStyle/>
          <a:p>
            <a:r>
              <a:t>1. 电压幅值：电压幅值是指节点电压的模值，它是电力系统中最重要的状态变量之一。</a:t>
            </a:r>
          </a:p>
          <a:p>
            <a:r>
              <a:t>2. 电压相位：电压相位是指节点电压的角度，它反映了节点电压与参考电压之间的相位差。</a:t>
            </a:r>
          </a:p>
          <a:p>
            <a:r>
              <a:t>3. 有功功率：有功功率是指节点处流入或流出的电能，它是电力系统中另一个重要的状态变量。</a:t>
            </a:r>
          </a:p>
          <a:p>
            <a:r>
              <a:t>4. 无功功率：无功功率是指节点处产生的或吸收的无功电能，它是电力系统中反映节点电压质量的状态变量。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电力系统状态估计概述</a:t>
            </a:r>
          </a:p>
        </p:txBody>
      </p:sp>
      <p:sp>
        <p:nvSpPr>
          <p:cNvPr id="3" name="Text Placeholder 2"/>
          <p:cNvSpPr>
            <a:spLocks noGrp="1"/>
          </p:cNvSpPr>
          <p:nvPr>
            <p:ph type="body" idx="1"/>
          </p:nvPr>
        </p:nvSpPr>
        <p:spPr/>
        <p:txBody>
          <a:bodyPr/>
          <a:lstStyle/>
          <a:p>
            <a:r>
              <a:t>电力系统状态估计观测值：</a:t>
            </a:r>
          </a:p>
        </p:txBody>
      </p:sp>
      <p:sp>
        <p:nvSpPr>
          <p:cNvPr id="4" name="Content Placeholder 3"/>
          <p:cNvSpPr>
            <a:spLocks noGrp="1"/>
          </p:cNvSpPr>
          <p:nvPr>
            <p:ph sz="half" idx="2"/>
          </p:nvPr>
        </p:nvSpPr>
        <p:spPr/>
        <p:txBody>
          <a:bodyPr/>
          <a:lstStyle/>
          <a:p>
            <a:r>
              <a:t>1. 节点电压幅值观测值：节点电压幅值观测值是指在电力系统中某些节点上测得的电压幅值。</a:t>
            </a:r>
          </a:p>
          <a:p>
            <a:r>
              <a:t>2. 节点电压相位观测值：节点电压相位观测值是指在电力系统中某些节点上测得的电压相位。</a:t>
            </a:r>
          </a:p>
          <a:p>
            <a:r>
              <a:t>3. 线路潮流观测值：线路潮流观测值是指在电力系统中某些线路上传输的有功功率和无功功率的观测值。</a:t>
            </a:r>
          </a:p>
          <a:p>
            <a:r>
              <a:t>4. 变压器有功/无功功率观测值：变压器有功/无功功率观测值是指在电力系统中某些变压器上的有功/无功功率的观测值。</a:t>
            </a:r>
          </a:p>
        </p:txBody>
      </p:sp>
      <p:sp>
        <p:nvSpPr>
          <p:cNvPr id="5" name="Text Placeholder 4"/>
          <p:cNvSpPr>
            <a:spLocks noGrp="1"/>
          </p:cNvSpPr>
          <p:nvPr>
            <p:ph type="body" idx="3"/>
          </p:nvPr>
        </p:nvSpPr>
        <p:spPr/>
        <p:txBody>
          <a:bodyPr/>
          <a:lstStyle/>
          <a:p>
            <a:r>
              <a:t>电力系统状态估计方法：</a:t>
            </a:r>
          </a:p>
        </p:txBody>
      </p:sp>
      <p:sp>
        <p:nvSpPr>
          <p:cNvPr id="6" name="Content Placeholder 5"/>
          <p:cNvSpPr>
            <a:spLocks noGrp="1"/>
          </p:cNvSpPr>
          <p:nvPr>
            <p:ph sz="half" idx="4"/>
          </p:nvPr>
        </p:nvSpPr>
        <p:spPr/>
        <p:txBody>
          <a:bodyPr/>
          <a:lstStyle/>
          <a:p>
            <a:r>
              <a:t>1. 线性最小二乘法：线性最小二乘法是最基本的状态估计方法，它通过最小化观测值与估计值之间的差的平方和来确定状态变量的估计值。</a:t>
            </a:r>
          </a:p>
          <a:p>
            <a:r>
              <a:t>2. 加权最小二乘法：加权最小二乘法是在线性最小二乘法的基础上，对观测值赋予不同的权重，从而提高估计精度的状态估计方法。</a:t>
            </a:r>
          </a:p>
          <a:p>
            <a:r>
              <a:t>3. 极大似然法：极大似然法是一种基于概率论的的状态估计方法，它通过最大化似然函数来确定状态变量的估计值。</a:t>
            </a:r>
          </a:p>
          <a:p>
            <a:r>
              <a:t>4. 非线性最小二乘法：非线性最小二乘法是一种用于解决非线性状态估计问题的状态估计方法，它通过迭代的方法来确定状态变量的估计值。</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电力系统状态估计概述</a:t>
            </a:r>
          </a:p>
        </p:txBody>
      </p:sp>
      <p:sp>
        <p:nvSpPr>
          <p:cNvPr id="3" name="Text Placeholder 2"/>
          <p:cNvSpPr>
            <a:spLocks noGrp="1"/>
          </p:cNvSpPr>
          <p:nvPr>
            <p:ph type="body" idx="1"/>
          </p:nvPr>
        </p:nvSpPr>
        <p:spPr/>
        <p:txBody>
          <a:bodyPr/>
          <a:lstStyle/>
          <a:p>
            <a:r>
              <a:t>电力系统状态估计的应用：</a:t>
            </a:r>
          </a:p>
        </p:txBody>
      </p:sp>
      <p:sp>
        <p:nvSpPr>
          <p:cNvPr id="4" name="Content Placeholder 3"/>
          <p:cNvSpPr>
            <a:spLocks noGrp="1"/>
          </p:cNvSpPr>
          <p:nvPr>
            <p:ph sz="half" idx="2"/>
          </p:nvPr>
        </p:nvSpPr>
        <p:spPr/>
        <p:txBody>
          <a:bodyPr/>
          <a:lstStyle/>
          <a:p>
            <a:r>
              <a:t>1. 电力系统运行监测：电力系统状态估计可以实时监测电力系统的运行状态，发现并报警电力系统中的异常情况，如电压越限、潮流超限、线路故障等。</a:t>
            </a:r>
          </a:p>
          <a:p>
            <a:r>
              <a:t>2. 电力系统调度控制：电力系统状态估计可以为电力系统调度控制提供实时信息，以便调度人员能够及时了解电力系统的运行状态，并做出相应的决策，以确保电力系统的安全稳定运行。</a:t>
            </a:r>
          </a:p>
          <a:p>
            <a:r>
              <a:t>3. 电力系统规划设计：电力系统状态估计可以为电力系统规划设计提供数据支撑，以便规划人员能够合理地确定电力系统的运行参数，并做出合理的规划决策。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电力系统状态估计方法</a:t>
            </a:r>
          </a:p>
        </p:txBody>
      </p:sp>
      <p:sp>
        <p:nvSpPr>
          <p:cNvPr id="3" name="Subtitle 2"/>
          <p:cNvSpPr>
            <a:spLocks noGrp="1"/>
          </p:cNvSpPr>
          <p:nvPr>
            <p:ph type="subTitle" idx="1"/>
          </p:nvPr>
        </p:nvSpPr>
        <p:spPr/>
        <p:txBody>
          <a:bodyPr/>
          <a:lstStyle/>
          <a:p>
            <a:r>
              <a:t>电力系统状态估计与故障定位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电力系统状态估计方法</a:t>
            </a:r>
          </a:p>
        </p:txBody>
      </p:sp>
      <p:sp>
        <p:nvSpPr>
          <p:cNvPr id="3" name="Text Placeholder 2"/>
          <p:cNvSpPr>
            <a:spLocks noGrp="1"/>
          </p:cNvSpPr>
          <p:nvPr>
            <p:ph type="body" idx="1"/>
          </p:nvPr>
        </p:nvSpPr>
        <p:spPr/>
        <p:txBody>
          <a:bodyPr/>
          <a:lstStyle/>
          <a:p>
            <a:r>
              <a:t>加权最小二乘法：</a:t>
            </a:r>
          </a:p>
        </p:txBody>
      </p:sp>
      <p:sp>
        <p:nvSpPr>
          <p:cNvPr id="4" name="Content Placeholder 3"/>
          <p:cNvSpPr>
            <a:spLocks noGrp="1"/>
          </p:cNvSpPr>
          <p:nvPr>
            <p:ph sz="half" idx="2"/>
          </p:nvPr>
        </p:nvSpPr>
        <p:spPr/>
        <p:txBody>
          <a:bodyPr/>
          <a:lstStyle/>
          <a:p>
            <a:r>
              <a:t>1. 基于电力系统测量值和网络模型，利用最小二乘原理对系统状态变量进行估计。</a:t>
            </a:r>
          </a:p>
          <a:p>
            <a:r>
              <a:t>2. 权重矩阵的设计对估计精度的影响很大，权重矩阵通常根据测量值的可靠性进行设计。</a:t>
            </a:r>
          </a:p>
          <a:p>
            <a:r>
              <a:t>3. 加权最小二乘法的计算复杂度相对较低，易于实现，在实际电力系统中应用广泛。</a:t>
            </a:r>
          </a:p>
        </p:txBody>
      </p:sp>
      <p:sp>
        <p:nvSpPr>
          <p:cNvPr id="5" name="Text Placeholder 4"/>
          <p:cNvSpPr>
            <a:spLocks noGrp="1"/>
          </p:cNvSpPr>
          <p:nvPr>
            <p:ph type="body" idx="3"/>
          </p:nvPr>
        </p:nvSpPr>
        <p:spPr/>
        <p:txBody>
          <a:bodyPr/>
          <a:lstStyle/>
          <a:p>
            <a:r>
              <a:t>卡尔曼滤波法：</a:t>
            </a:r>
          </a:p>
        </p:txBody>
      </p:sp>
      <p:sp>
        <p:nvSpPr>
          <p:cNvPr id="6" name="Content Placeholder 5"/>
          <p:cNvSpPr>
            <a:spLocks noGrp="1"/>
          </p:cNvSpPr>
          <p:nvPr>
            <p:ph sz="half" idx="4"/>
          </p:nvPr>
        </p:nvSpPr>
        <p:spPr/>
        <p:txBody>
          <a:bodyPr/>
          <a:lstStyle/>
          <a:p>
            <a:r>
              <a:t>1. 基于状态空间模型和测量模型，利用递归的方式对系统状态变量进行估计。</a:t>
            </a:r>
          </a:p>
          <a:p>
            <a:r>
              <a:t>2. 卡尔曼滤波法能够处理系统噪声和测量噪声，并能提供状态估计的协方差矩阵。</a:t>
            </a:r>
          </a:p>
          <a:p>
            <a:r>
              <a:t>3. 卡尔曼滤波法的计算复杂度相对较高，但是估计精度通常优于加权最小二乘法。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电力系统状态估计方法</a:t>
            </a:r>
          </a:p>
        </p:txBody>
      </p:sp>
      <p:sp>
        <p:nvSpPr>
          <p:cNvPr id="3" name="Content Placeholder 2"/>
          <p:cNvSpPr>
            <a:spLocks noGrp="1"/>
          </p:cNvSpPr>
          <p:nvPr>
            <p:ph sz="half" idx="2"/>
          </p:nvPr>
        </p:nvSpPr>
        <p:spPr/>
        <p:txBody>
          <a:bodyPr/>
          <a:lstStyle/>
          <a:p>
            <a:r>
              <a:t>1. 基于贝叶斯统计理论，利用先验知识和测量值对系统状态变量进行估计。</a:t>
            </a:r>
          </a:p>
          <a:p>
            <a:r>
              <a:t>2. 最大后验概率法能够考虑测量值的噪声和系统模型的不确定性。</a:t>
            </a:r>
          </a:p>
          <a:p>
            <a:r>
              <a:t>3. 最大后验概率法的计算复杂度通常较高，但是估计精度通常优于卡尔曼滤波法。</a:t>
            </a:r>
          </a:p>
        </p:txBody>
      </p:sp>
      <p:sp>
        <p:nvSpPr>
          <p:cNvPr id="4" name="Text Placeholder 3"/>
          <p:cNvSpPr>
            <a:spLocks noGrp="1"/>
          </p:cNvSpPr>
          <p:nvPr>
            <p:ph type="body" idx="3"/>
          </p:nvPr>
        </p:nvSpPr>
        <p:spPr/>
        <p:txBody>
          <a:bodyPr/>
          <a:lstStyle/>
          <a:p>
            <a:r>
              <a:t>神经网络法：</a:t>
            </a:r>
          </a:p>
        </p:txBody>
      </p:sp>
      <p:sp>
        <p:nvSpPr>
          <p:cNvPr id="5" name="Content Placeholder 4"/>
          <p:cNvSpPr>
            <a:spLocks noGrp="1"/>
          </p:cNvSpPr>
          <p:nvPr>
            <p:ph sz="half" idx="4"/>
          </p:nvPr>
        </p:nvSpPr>
        <p:spPr/>
        <p:txBody>
          <a:bodyPr/>
          <a:lstStyle/>
          <a:p>
            <a:r>
              <a:t>1. 利用神经网络来学习电力系统状态变量与测量值之间的关系。</a:t>
            </a:r>
          </a:p>
          <a:p>
            <a:r>
              <a:t>2. 神经网络法具有较强的非线性建模能力，能够处理复杂电力系统的状态估计问题。</a:t>
            </a:r>
          </a:p>
          <a:p>
            <a:r>
              <a:t>3. 神经网络法的训练过程通常需要大量的数据，并且可能存在过拟合的风险。</a:t>
            </a:r>
          </a:p>
        </p:txBody>
      </p:sp>
      <p:sp>
        <p:nvSpPr>
          <p:cNvPr id="6" name="Text Placeholder 5"/>
          <p:cNvSpPr>
            <a:spLocks noGrp="1"/>
          </p:cNvSpPr>
          <p:nvPr>
            <p:ph type="body" idx="1"/>
          </p:nvPr>
        </p:nvSpPr>
        <p:spPr/>
        <p:txBody>
          <a:bodyPr/>
          <a:lstStyle/>
          <a:p>
            <a:r>
              <a:t>最大后验概率法：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电力系统状态估计方法</a:t>
            </a:r>
          </a:p>
        </p:txBody>
      </p:sp>
      <p:sp>
        <p:nvSpPr>
          <p:cNvPr id="3" name="Content Placeholder 2"/>
          <p:cNvSpPr>
            <a:spLocks noGrp="1"/>
          </p:cNvSpPr>
          <p:nvPr>
            <p:ph sz="half" idx="2"/>
          </p:nvPr>
        </p:nvSpPr>
        <p:spPr/>
        <p:txBody>
          <a:bodyPr/>
          <a:lstStyle/>
          <a:p>
            <a:r>
              <a:t>1. 利用压缩感知理论对电力系统状态变量进行估计。</a:t>
            </a:r>
          </a:p>
          <a:p>
            <a:r>
              <a:t>2. 压缩感知法能够利用少量测量值来恢复系统状态变量，具有很强的抗干扰能力。</a:t>
            </a:r>
          </a:p>
          <a:p>
            <a:r>
              <a:t>3. 压缩感知法的计算复杂度通常相对较高，并且需要对测量矩阵进行精心设计。</a:t>
            </a:r>
          </a:p>
        </p:txBody>
      </p:sp>
      <p:sp>
        <p:nvSpPr>
          <p:cNvPr id="4" name="Text Placeholder 3"/>
          <p:cNvSpPr>
            <a:spLocks noGrp="1"/>
          </p:cNvSpPr>
          <p:nvPr>
            <p:ph type="body" idx="3"/>
          </p:nvPr>
        </p:nvSpPr>
        <p:spPr/>
        <p:txBody>
          <a:bodyPr/>
          <a:lstStyle/>
          <a:p>
            <a:r>
              <a:t>分布式状态估计法：</a:t>
            </a:r>
          </a:p>
        </p:txBody>
      </p:sp>
      <p:sp>
        <p:nvSpPr>
          <p:cNvPr id="5" name="Content Placeholder 4"/>
          <p:cNvSpPr>
            <a:spLocks noGrp="1"/>
          </p:cNvSpPr>
          <p:nvPr>
            <p:ph sz="half" idx="4"/>
          </p:nvPr>
        </p:nvSpPr>
        <p:spPr/>
        <p:txBody>
          <a:bodyPr/>
          <a:lstStyle/>
          <a:p>
            <a:r>
              <a:t>1. 将电力系统划分为多个区域，每个区域内进行独立的状态估计。</a:t>
            </a:r>
          </a:p>
          <a:p>
            <a:r>
              <a:t>2. 分布式状态估计法具有较好的并行性和容错性。</a:t>
            </a:r>
          </a:p>
        </p:txBody>
      </p:sp>
      <p:sp>
        <p:nvSpPr>
          <p:cNvPr id="6" name="Text Placeholder 5"/>
          <p:cNvSpPr>
            <a:spLocks noGrp="1"/>
          </p:cNvSpPr>
          <p:nvPr>
            <p:ph type="body" idx="1"/>
          </p:nvPr>
        </p:nvSpPr>
        <p:spPr/>
        <p:txBody>
          <a:bodyPr/>
          <a:lstStyle/>
          <a:p>
            <a:r>
              <a:t>压缩感知法：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电力系统故障定位的重要性</a:t>
            </a:r>
          </a:p>
        </p:txBody>
      </p:sp>
      <p:sp>
        <p:nvSpPr>
          <p:cNvPr id="3" name="Subtitle 2"/>
          <p:cNvSpPr>
            <a:spLocks noGrp="1"/>
          </p:cNvSpPr>
          <p:nvPr>
            <p:ph type="subTitle" idx="1"/>
          </p:nvPr>
        </p:nvSpPr>
        <p:spPr/>
        <p:txBody>
          <a:bodyPr/>
          <a:lstStyle/>
          <a:p>
            <a:r>
              <a:t>电力系统状态估计与故障定位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电力系统故障定位的重要性</a:t>
            </a:r>
          </a:p>
        </p:txBody>
      </p:sp>
      <p:sp>
        <p:nvSpPr>
          <p:cNvPr id="3" name="Text Placeholder 2"/>
          <p:cNvSpPr>
            <a:spLocks noGrp="1"/>
          </p:cNvSpPr>
          <p:nvPr>
            <p:ph type="body" idx="1"/>
          </p:nvPr>
        </p:nvSpPr>
        <p:spPr/>
        <p:txBody>
          <a:bodyPr/>
          <a:lstStyle/>
          <a:p>
            <a:r>
              <a:t>电力系统故障定位的重要性：</a:t>
            </a:r>
          </a:p>
        </p:txBody>
      </p:sp>
      <p:sp>
        <p:nvSpPr>
          <p:cNvPr id="4" name="Content Placeholder 3"/>
          <p:cNvSpPr>
            <a:spLocks noGrp="1"/>
          </p:cNvSpPr>
          <p:nvPr>
            <p:ph sz="half" idx="2"/>
          </p:nvPr>
        </p:nvSpPr>
        <p:spPr/>
        <p:txBody>
          <a:bodyPr/>
          <a:lstStyle/>
          <a:p>
            <a:r>
              <a:t>1. 电力系统故障可能导致大面积停电，给社会经济活动带来巨大损失。</a:t>
            </a:r>
          </a:p>
          <a:p>
            <a:r>
              <a:t>2. 电力系统故障可能危及人身安全，甚至造成人员伤亡。</a:t>
            </a:r>
          </a:p>
          <a:p>
            <a:r>
              <a:t>3. 电力系统故障可能造成设备损坏，增加电力系统维护成本。</a:t>
            </a:r>
          </a:p>
        </p:txBody>
      </p:sp>
      <p:sp>
        <p:nvSpPr>
          <p:cNvPr id="5" name="Text Placeholder 4"/>
          <p:cNvSpPr>
            <a:spLocks noGrp="1"/>
          </p:cNvSpPr>
          <p:nvPr>
            <p:ph type="body" idx="3"/>
          </p:nvPr>
        </p:nvSpPr>
        <p:spPr/>
        <p:txBody>
          <a:bodyPr/>
          <a:lstStyle/>
          <a:p>
            <a:r>
              <a:t>电力系统故障定位面临的挑战：</a:t>
            </a:r>
          </a:p>
        </p:txBody>
      </p:sp>
      <p:sp>
        <p:nvSpPr>
          <p:cNvPr id="6" name="Content Placeholder 5"/>
          <p:cNvSpPr>
            <a:spLocks noGrp="1"/>
          </p:cNvSpPr>
          <p:nvPr>
            <p:ph sz="half" idx="4"/>
          </p:nvPr>
        </p:nvSpPr>
        <p:spPr/>
        <p:txBody>
          <a:bodyPr/>
          <a:lstStyle/>
          <a:p>
            <a:r>
              <a:t>1. 电力系统故障瞬时发生，难以捕捉。</a:t>
            </a:r>
          </a:p>
          <a:p>
            <a:r>
              <a:t>2. 电力系统故障可能具有多种表现形式，难以识别。</a:t>
            </a:r>
          </a:p>
          <a:p>
            <a:r>
              <a:t>3. 电力系统故障定位需要考虑各种影响因素，计算复杂。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电力系统故障定位的重要性</a:t>
            </a:r>
          </a:p>
        </p:txBody>
      </p:sp>
      <p:sp>
        <p:nvSpPr>
          <p:cNvPr id="3" name="Text Placeholder 2"/>
          <p:cNvSpPr>
            <a:spLocks noGrp="1"/>
          </p:cNvSpPr>
          <p:nvPr>
            <p:ph type="body" idx="1"/>
          </p:nvPr>
        </p:nvSpPr>
        <p:spPr/>
        <p:txBody>
          <a:bodyPr/>
          <a:lstStyle/>
          <a:p>
            <a:r>
              <a:t>电力系统故障定位相关技术：</a:t>
            </a:r>
          </a:p>
        </p:txBody>
      </p:sp>
      <p:sp>
        <p:nvSpPr>
          <p:cNvPr id="4" name="Content Placeholder 3"/>
          <p:cNvSpPr>
            <a:spLocks noGrp="1"/>
          </p:cNvSpPr>
          <p:nvPr>
            <p:ph sz="half" idx="2"/>
          </p:nvPr>
        </p:nvSpPr>
        <p:spPr/>
        <p:txBody>
          <a:bodyPr/>
          <a:lstStyle/>
          <a:p>
            <a:r>
              <a:t>1. 参数估计方法：参数估计方法是通过对电力系统正态运行时采集的数据进行分析，估计电力系统参数。</a:t>
            </a:r>
          </a:p>
          <a:p>
            <a:r>
              <a:t>2. 状态估计方法：状态估计方法是通过对电力系统正态运行时采集的数据进行分析，估计电力系统状态。</a:t>
            </a:r>
          </a:p>
          <a:p>
            <a:r>
              <a:t>3. 故障定位方法：故障定位方法是通过对电力系统故障时采集的数据进行分析，确定故障位置。</a:t>
            </a:r>
          </a:p>
          <a:p>
            <a:r>
              <a:t>【電力系統故障定位的最新技術發展】：</a:t>
            </a:r>
          </a:p>
          <a:p>
            <a:r>
              <a:t>【關鍵要点】：</a:t>
            </a:r>
          </a:p>
          <a:p>
            <a:r>
              <a:t>1. 人工智慧技術在電力系統故障定位中的應用：人工智慧技術，如機器學習和深度學習，可以在電力系統故障定位中發揮重要作用。</a:t>
            </a:r>
          </a:p>
          <a:p>
            <a:r>
              <a:t>2. 無人機在電力系統故障定位中的應用：無人機可以快速到達故障現場，並通過搭載的傳感器收集數據，提高故障定位的效率和準確性。</a:t>
            </a:r>
          </a:p>
          <a:p>
            <a:r>
              <a:t>3. 智慧電表在電力系統故障定位中的應用：智慧電表可以實時監測電力系統的運行狀況，並將數據傳輸到控制中心，有助於及時發現和定位故障。</a:t>
            </a:r>
          </a:p>
          <a:p>
            <a:r>
              <a:t>【電力系統故障定位的未來發展方向】：</a:t>
            </a:r>
          </a:p>
          <a:p>
            <a:r>
              <a:t>【關鍵要点】：</a:t>
            </a:r>
          </a:p>
          <a:p>
            <a:r>
              <a:t>1. 電力系統狀態估算與故障定位技術的進一步集成：電力系統狀態估算技術與故障定位技術的進一步集成將有助於提高故障定位的準確性和效率。</a:t>
            </a:r>
          </a:p>
          <a:p>
            <a:r>
              <a:t>2. 無人機與智慧電表的結合在電力系統故障定位中的應用：無人機與智慧電表的結合將有助於提高故障定位的速度和效率，並降低故障定位的成本。</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电力系统故障定位方法</a:t>
            </a:r>
          </a:p>
        </p:txBody>
      </p:sp>
      <p:sp>
        <p:nvSpPr>
          <p:cNvPr id="3" name="Subtitle 2"/>
          <p:cNvSpPr>
            <a:spLocks noGrp="1"/>
          </p:cNvSpPr>
          <p:nvPr>
            <p:ph type="subTitle" idx="1"/>
          </p:nvPr>
        </p:nvSpPr>
        <p:spPr/>
        <p:txBody>
          <a:bodyPr/>
          <a:lstStyle/>
          <a:p>
            <a:r>
              <a:t>电力系统状态估计与故障定位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电力系统故障定位方法</a:t>
            </a:r>
          </a:p>
        </p:txBody>
      </p:sp>
      <p:sp>
        <p:nvSpPr>
          <p:cNvPr id="3" name="Text Placeholder 2"/>
          <p:cNvSpPr>
            <a:spLocks noGrp="1"/>
          </p:cNvSpPr>
          <p:nvPr>
            <p:ph type="body" idx="1"/>
          </p:nvPr>
        </p:nvSpPr>
        <p:spPr/>
        <p:txBody>
          <a:bodyPr/>
          <a:lstStyle/>
          <a:p>
            <a:r>
              <a:t>基于故障指示灯的故障定位方法，</a:t>
            </a:r>
          </a:p>
        </p:txBody>
      </p:sp>
      <p:sp>
        <p:nvSpPr>
          <p:cNvPr id="4" name="Content Placeholder 3"/>
          <p:cNvSpPr>
            <a:spLocks noGrp="1"/>
          </p:cNvSpPr>
          <p:nvPr>
            <p:ph sz="half" idx="2"/>
          </p:nvPr>
        </p:nvSpPr>
        <p:spPr/>
        <p:txBody>
          <a:bodyPr/>
          <a:lstStyle/>
          <a:p>
            <a:r>
              <a:t>1. 故障指示灯是一种简单且有效的故障定位方法，它可以在故障发生时提供故障信息的提示；</a:t>
            </a:r>
          </a:p>
          <a:p>
            <a:r>
              <a:t>2. 故障指示灯通常安装在电力系统的重要设备上，如断路器、变压器、线路等；</a:t>
            </a:r>
          </a:p>
          <a:p>
            <a:r>
              <a:t>3. 当故障发生时，故障指示灯会亮起，以便操作人员快速锁定故障位置。</a:t>
            </a:r>
          </a:p>
        </p:txBody>
      </p:sp>
      <p:sp>
        <p:nvSpPr>
          <p:cNvPr id="5" name="Text Placeholder 4"/>
          <p:cNvSpPr>
            <a:spLocks noGrp="1"/>
          </p:cNvSpPr>
          <p:nvPr>
            <p:ph type="body" idx="3"/>
          </p:nvPr>
        </p:nvSpPr>
        <p:spPr/>
        <p:txBody>
          <a:bodyPr/>
          <a:lstStyle/>
          <a:p>
            <a:r>
              <a:t>基于短路电流流向的故障定位方法，</a:t>
            </a:r>
          </a:p>
        </p:txBody>
      </p:sp>
      <p:sp>
        <p:nvSpPr>
          <p:cNvPr id="6" name="Content Placeholder 5"/>
          <p:cNvSpPr>
            <a:spLocks noGrp="1"/>
          </p:cNvSpPr>
          <p:nvPr>
            <p:ph sz="half" idx="4"/>
          </p:nvPr>
        </p:nvSpPr>
        <p:spPr/>
        <p:txBody>
          <a:bodyPr/>
          <a:lstStyle/>
          <a:p>
            <a:r>
              <a:t>1. 基于短路电流流向的故障定位方法是一种常用的故障定位方法，它利用短路电流的流向来确定故障位置；</a:t>
            </a:r>
          </a:p>
          <a:p>
            <a:r>
              <a:t>2. 该方法的原理是，故障发生时，短路电流会从故障点流向电源，因此通过测量短路电流的流向，可以确定故障点所在的方向；</a:t>
            </a:r>
          </a:p>
          <a:p>
            <a:r>
              <a:t>3. 该方法的优点是简单易行，但其缺点是只能定位故障的大致位置，不能精确地确定故障点。</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电力系统故障定位方法</a:t>
            </a:r>
          </a:p>
        </p:txBody>
      </p:sp>
      <p:sp>
        <p:nvSpPr>
          <p:cNvPr id="3" name="Text Placeholder 2"/>
          <p:cNvSpPr>
            <a:spLocks noGrp="1"/>
          </p:cNvSpPr>
          <p:nvPr>
            <p:ph type="body" idx="1"/>
          </p:nvPr>
        </p:nvSpPr>
        <p:spPr/>
        <p:txBody>
          <a:bodyPr/>
          <a:lstStyle/>
          <a:p>
            <a:r>
              <a:t>基于故障波形的故障定位方法，</a:t>
            </a:r>
          </a:p>
        </p:txBody>
      </p:sp>
      <p:sp>
        <p:nvSpPr>
          <p:cNvPr id="4" name="Content Placeholder 3"/>
          <p:cNvSpPr>
            <a:spLocks noGrp="1"/>
          </p:cNvSpPr>
          <p:nvPr>
            <p:ph sz="half" idx="2"/>
          </p:nvPr>
        </p:nvSpPr>
        <p:spPr/>
        <p:txBody>
          <a:bodyPr/>
          <a:lstStyle/>
          <a:p>
            <a:r>
              <a:t>1. 基于故障波形的故障定位方法是一种先进的故障定位方法，它利用故障波形的特点来确定故障位置；</a:t>
            </a:r>
          </a:p>
          <a:p>
            <a:r>
              <a:t>2. 该方法的原理是，故障发生时，故障波形会包含故障信息，通过分析故障波形，可以确定故障点的位置；</a:t>
            </a:r>
          </a:p>
          <a:p>
            <a:r>
              <a:t>3. 该方法的优点是精度高，可以精确地确定故障点，但其缺点是需要使用复杂的信号处理技术，并且对故障波形的质量要求较高。</a:t>
            </a:r>
          </a:p>
        </p:txBody>
      </p:sp>
      <p:sp>
        <p:nvSpPr>
          <p:cNvPr id="5" name="Text Placeholder 4"/>
          <p:cNvSpPr>
            <a:spLocks noGrp="1"/>
          </p:cNvSpPr>
          <p:nvPr>
            <p:ph type="body" idx="3"/>
          </p:nvPr>
        </p:nvSpPr>
        <p:spPr/>
        <p:txBody>
          <a:bodyPr/>
          <a:lstStyle/>
          <a:p>
            <a:r>
              <a:t>基于智能电网技术的故障定位方法，</a:t>
            </a:r>
          </a:p>
        </p:txBody>
      </p:sp>
      <p:sp>
        <p:nvSpPr>
          <p:cNvPr id="6" name="Content Placeholder 5"/>
          <p:cNvSpPr>
            <a:spLocks noGrp="1"/>
          </p:cNvSpPr>
          <p:nvPr>
            <p:ph sz="half" idx="4"/>
          </p:nvPr>
        </p:nvSpPr>
        <p:spPr/>
        <p:txBody>
          <a:bodyPr/>
          <a:lstStyle/>
          <a:p>
            <a:r>
              <a:t>1. 基于智能电网技术的故障定位方法是一种新型的故障定位方法，它利用智能电网技术来实现故障的快速定位；</a:t>
            </a:r>
          </a:p>
          <a:p>
            <a:r>
              <a:t>2. 该方法的原理是，智能电网利用传感技术、通信技术、信息技术等，对电力系统进行实时监测和控制，当故障发生时，智能电网可以快速地将故障信息传输到控制中心，以便操作人员快速锁定故障位置；</a:t>
            </a:r>
          </a:p>
          <a:p>
            <a:r>
              <a:t>3. 该方法的优点是速度快、精度高，但其缺点是需要对智能电网进行改造，成本较高。</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https://d.book118.com/725244231244011122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电力系统状态估计概述</vt:lpstr>
      <vt:lpstr>#. 电力系统状态估计概述</vt:lpstr>
      <vt:lpstr>#. 电力系统状态估计概述</vt:lpstr>
      <vt:lpstr>#. 电力系统状态估计概述</vt:lpstr>
      <vt:lpstr> 电力系统状态估计方法</vt:lpstr>
      <vt:lpstr>#. 电力系统状态估计方法</vt:lpstr>
      <vt:lpstr>#. 电力系统状态估计方法</vt:lpstr>
      <vt:lpstr>#. 电力系统状态估计方法</vt:lpstr>
      <vt:lpstr> 电力系统故障定位的重要性</vt:lpstr>
      <vt:lpstr>#. 电力系统故障定位的重要性</vt:lpstr>
      <vt:lpstr>#. 电力系统故障定位的重要性</vt:lpstr>
      <vt:lpstr> 电力系统故障定位方法</vt:lpstr>
      <vt:lpstr> 电力系统故障定位方法</vt:lpstr>
      <vt:lpstr> 电力系统故障定位方法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2024-09-26T07:07:33.085</cp:lastPrinted>
  <dcterms:created xsi:type="dcterms:W3CDTF">2024-09-25T23:07:33Z</dcterms:created>
  <dcterms:modified xsi:type="dcterms:W3CDTF">2024-09-25T23:07:35Z</dcterms:modified>
</cp:coreProperties>
</file>