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CBE3F-A999-448C-B769-E58088E55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0E36E-F4D7-4F84-86A1-21A913CB4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1592B-8799-48E3-95C7-AD160D8D3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6B8D2-9F80-4254-A573-4FE46B9CE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53B7E1-2F0A-4D89-A51C-52885BCE5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D8753B-BAD9-4614-963D-71CBDFAA7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8E1DEE-D3F3-4CB2-8FC3-4167D56D9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F01E9-A204-43DA-8586-436E6B049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A33D3-FF0E-4B75-BB5B-64D4F2019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B543F-BE0E-4B99-ADF3-DA7071D59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31B86-7932-4A6E-BDA0-49D9E9E11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4431424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便秘老人排便的护理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便秘的原因及影响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排便护理的策略与技巧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便秘的药物治疗与注意事项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长期便秘给老人带来较大的心理压力，影响生活质量。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333" b="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活动受限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便秘可能导致肠道问题，影响营养吸收，甚至引发其他健康问题。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便秘可能导致老人不愿意外出活动，进一步影响生活质量。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便秘对老人的影响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通过排便护理，可以帮助老人减轻便秘症状，提高生活质量。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200" r="152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458" b="4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及时解决便秘问题，可以预防因便秘引发的其他健康问题。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减轻便秘症状有助于改善老人的心理状态，减少焦虑和抑郁情绪。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便秘的原因及影响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63" r="1136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435" r="543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食物中纤维素不足或水分摄入不足，导致粪便干燥，难以排出。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老年人活动量减少，肠道蠕动减缓，容易发生便秘。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某些药物如止痛药、抗抑郁药等可能导致便秘。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焦虑、抑郁等情绪因素也可能影响肠道蠕动，导致便秘。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饮食不当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活动量减少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药物副作用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营养吸收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诱发其他疾病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对老人健康的影响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89" r="18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5603" b="560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926" r="1792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长期便秘可能导致老年人出现心理压力，影响生活质量。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长期便秘可能导致肠道问题，如痔疮、肛裂等。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便秘可能导致营养吸收不良，影响老年人的营养状况。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长期便秘可能诱发其他疾病，如结肠癌、心血管疾病等。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排便护理的策略与技巧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多吃蔬菜、水果、全谷类食物，以增加膳食纤维的摄入，有助于刺激肠道蠕动。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减少高脂肪食物的摄入，以免加重便秘。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保持充足的水分摄入，有助于软化粪便，易于排出。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少吃辛辣、油腻、刺激性食物，以免加重肠道负担。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运动与按摩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鼓励老人进行适量的运动，如散步、太极拳等，有助于促进肠道蠕动。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腹部按摩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顺时针方向轻轻按摩腹部，有助于刺激肠道蠕动，促进排便。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提肛运动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进行适当的提肛运动，有助于增强肛门括约肌的力量，提高排便效率。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让老人养成定时排便的习惯，有助于形成条件反射，促进排便。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813" b="881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定时排便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排便时采取舒适的姿势，放松心情，有助于顺利排便。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注意姿势与放松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792" b="8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避免刻意忍耐便意，以免影响排便反射。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不忍便意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建立排便习惯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https://d.book118.com/725244314244011122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2024-09-26T07:07:33.727</cp:lastPrinted>
  <dcterms:created xsi:type="dcterms:W3CDTF">2024-09-25T23:07:33Z</dcterms:created>
  <dcterms:modified xsi:type="dcterms:W3CDTF">2024-09-25T23:07:35Z</dcterms:modified>
</cp:coreProperties>
</file>