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1C0CD7-579C-4766-AC13-39AE55904C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9B81CA-3550-4331-BA06-D904BDD6C8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ACCD15-665F-4CCB-9292-37BBC604A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7AB4CA-3967-423F-8EF0-FAE282CF19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DDCBDD-AFA9-4A70-B3B2-90CB3DBE57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750C3C-62CB-4059-82FF-BCC9F4E8AF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D99E81-1463-4368-9704-93B53FF29A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CCC78D-4B32-42FE-A308-4883E435E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E24717-4738-4EB6-BA83-4B4DAD3F4F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F5A375-B7A2-4072-AC99-B4AA2936A0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564945-C411-4A3D-A794-721CE31735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244320124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护理职业获益感</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护理职业的特性与价值</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护理职业获益感的来源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提升护理职业获益感的方法与途径</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583" r="3458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819" r="29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护理职业获益感是护理人员工作满意度、职业认同感和职业发展动力的重要影响因素。</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护理职业获益感是指护理人员在从事护理工作中所获得的满足感和成就感，以及从工作中获得的好处和利益。</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83" r="3298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481" r="324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探讨护理职业获益感的来源、影响因素及其对护理人员工作表现和职业发展的作用机制。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提高护理人员的工作满意度和职业认同感，增强护理队伍的稳定性和凝聚力，提升护理服务质量，促进护理事业的可持续发展。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护理职业的特性与价值</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高情感投入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技术性与实践性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24小时工作制</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团队合作</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护理职业的特性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275">
                <a:solidFill>
                  <a:schemeClr val="dk1">
                    <a:alpha val="100000"/>
                  </a:schemeClr>
                </a:solidFill>
                <a:latin typeface="Microsoft Yahei"/>
                <a:ea typeface="Microsoft Yahei"/>
                <a:cs typeface="Microsoft Yahei"/>
              </a:rPr>
              <a:t>护理工作需要投入大量的情感，包括同情、理解、关心和关爱，以提供优质的护理服务。</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护理工作通常是24小时制，需要随时待命，应对病人的各种需求。</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75">
                <a:solidFill>
                  <a:schemeClr val="dk1">
                    <a:alpha val="100000"/>
                  </a:schemeClr>
                </a:solidFill>
                <a:latin typeface="Microsoft Yahei"/>
                <a:ea typeface="Microsoft Yahei"/>
                <a:cs typeface="Microsoft Yahei"/>
              </a:rPr>
              <a:t>护理工作需要具备专业的医学知识和技能，同时还需要在实践中灵活运用这些知识和技能。</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护理工作需要与其他医疗工作者密切合作，共同为病人的健康负责。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6" r="16626"/>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护理人员在抢救生命和稳定病情方面发挥着至关重要的作用。</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拯救生命</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提高生活质量</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促进康复</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传播希望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通过提供日常护理和健康教育，护理人员可以帮助病人提高生活质量。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护理人员在病人的康复过程中起着关键作用，通过专业的护理技能和关怀，帮助病人尽快恢复健康。</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在病患和家属面临困境时，护理人员是他们的重要支持者和希望之源。</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护理职业的价值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护理职业获益感的来源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护理人员通过提供优质的护理服务，帮助患者恢复健康，从而获得内心的满足和成就感。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成就感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使命感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价值实现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护理工作是一项充满使命感的事业，护理人员能够感受到自己对于患者和社会的价值。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护理人员在工作中不断追求专业知识和技能的提升，实现个人价值的提升。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职业满足感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https://d.book118.com/725244320124011124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2024-09-28T15:37:52.997</cp:lastPrinted>
  <dcterms:created xsi:type="dcterms:W3CDTF">2024-09-28T07:37:53Z</dcterms:created>
  <dcterms:modified xsi:type="dcterms:W3CDTF">2024-09-28T07:37:54Z</dcterms:modified>
</cp:coreProperties>
</file>