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61602-8217-4E74-B213-89E3261E5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3D274-1699-4202-92BF-4E79778F3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844F9-67F3-4A7A-9113-B6DD83D28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2A3CF-5442-430B-B573-9057C0B8F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66A0B-B4D6-4DB7-9ED5-B1E6910EA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112235-B66B-4ECF-9563-936C6A664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49861E-8F60-49BE-A34B-B65A34E5B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D31BE-6388-42EB-BABD-FC3886A2E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E7EAE9-0D17-49E4-A4DA-082E5F287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1E316-D880-4FFE-A400-345C5AB9A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B01F3-4D9A-4B7E-9B4E-B6B2F60D6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6.jpeg" /><Relationship Id="rId4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300332133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年后复工复产安全培训\n## 1.年后复工复产安全培训的重要性及意义\n### 1.1提高员工安全意识，防范安全事故\n### 1.2保障企业生产经营顺利进行\n### 1.3促进企业可持续发展\n## 2.复工复产前的安全准备工作\n### 2.1全面检查生产设备设施，确保正常运行\n### 2.2排查安全隐患，及时整改\n### 2.3制定复工复产安全预案，提高应对能力\n## 3.复工复产期间的安全管理\n### 3.1加强员工安全培训，提高安全操作水平\n### 3.2严格执行安全生产规章制度，强化安全管理\n### 3.3定期开展安全巡查，及时发现和处理问题\n## 4.复工复产后的安全总结与改进\n### 4.1总结复工复产安全经验，完善安全管理制度\n### 4.2分析安全事故原因，制定预防措施\n### 4.3持续改进安全培训，提高安全绩效\n## 5.安全事故的应急处理与救援\n### 5.1建立安全事故应急预案，提高应急处理能力\n### 5.2开展应急演练，提高员工应急意识和技能\n### 5.3加强救援队伍建设，提高救援效率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年后复工复产安全培训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年后复工复产安全培训的重要性及意义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提高员工遵守法律法规的自觉性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降低因违规操作导致的事故发生率</a:t>
                </a:r>
                <a:endParaRPr/>
              </a:p>
            </p:txBody>
          </p:sp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增强员工对安全生产法规的认识和理解</a:t>
                </a:r>
                <a:endParaRPr/>
              </a:p>
            </p:txBody>
          </p:sp>
        </p:grpSp>
        <p:grpSp>
          <p:nvGrpSpPr>
            <p:cNvPr id="18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减少因操作不当导致的事故发生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提高生产效率和保障产品质量</a:t>
                </a:r>
                <a:endParaRPr/>
              </a:p>
            </p:txBody>
          </p:sp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提高员工对安全操作规程的掌握程度</a:t>
                </a:r>
                <a:endParaRPr/>
              </a:p>
            </p:txBody>
          </p:sp>
        </p:grpSp>
        <p:grpSp>
          <p:nvGrpSpPr>
            <p:cNvPr id="18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降低企业生产和员工生命财产损失</a:t>
                </a:r>
                <a:endParaRPr/>
              </a:p>
            </p:txBody>
          </p:sp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培养员工安全责任心和自我保护意识</a:t>
                </a:r>
                <a:endParaRPr/>
              </a:p>
            </p:txBody>
          </p:sp>
        </p:grpSp>
      </p:grpSp>
      <p:pic>
        <p:nvPicPr>
          <p:cNvPr id="18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提高员工安全意识，防范安全事故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确保生产设备设施正常运行，降低设备故障率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提高生产效率和产品质量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减少因设备故障导致的生产中断和损失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排查和整改安全隐患，防止安全事故发生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保障员工人身安全和企业财产安全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降低企业生产和经营风险</a:t>
                </a:r>
                <a:endParaRPr/>
              </a:p>
            </p:txBody>
          </p:sp>
          <p:pic>
            <p:nvPicPr>
              <p:cNvPr id="20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制定复工复产安全预案，提高应对能力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确保企业生产经营在安全事故发生时能够迅速恢复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降低安全事故对企业生产经营的影响</a:t>
                </a:r>
                <a:endParaRPr/>
              </a:p>
            </p:txBody>
          </p:sp>
          <p:pic>
            <p:nvPicPr>
              <p:cNvPr id="20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保障企业生产经营顺利进行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提高企业安全管理水平，树立良好的企业形象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增加合作伙伴的信任度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提高企业在市场中的竞争力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降低企业安全生产成本，提高经济效益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减少因安全事故导致的经济损失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提高企业盈利能力</a:t>
                </a:r>
                <a:endParaRPr/>
              </a:p>
            </p:txBody>
          </p:sp>
          <p:pic>
            <p:nvPicPr>
              <p:cNvPr id="2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促进企业科技创新，提高生产技术水平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提高企业生产效率和产品质量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降低生产过程中的安全风险</a:t>
                </a:r>
                <a:endParaRPr/>
              </a:p>
            </p:txBody>
          </p:sp>
          <p:pic>
            <p:nvPicPr>
              <p:cNvPr id="2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促进企业可持续发展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复工复产前的安全准备工作</a:t>
            </a:r>
            <a:endParaRPr/>
          </a:p>
        </p:txBody>
      </p:sp>
      <p:sp>
        <p:nvSpPr>
          <p:cNvPr id="2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对生产设备设施进行全面检查，确保正常运行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检查设备设施的运行状况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检查设备设施的维护保养情况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对潜在安全隐患进行排查，及时整改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发现设备设施存在的问题和隐患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对设备设施进行维修和保养</a:t>
                </a:r>
                <a:endParaRPr/>
              </a:p>
            </p:txBody>
          </p:sp>
          <p:pic>
            <p:nvPicPr>
              <p:cNvPr id="24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对生产设备设施进行试运行，确保生产顺利进行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检验设备设施运行效果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降低设备故障率</a:t>
                </a:r>
                <a:endParaRPr/>
              </a:p>
            </p:txBody>
          </p:sp>
          <p:pic>
            <p:nvPicPr>
              <p:cNvPr id="2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全面检查生产设备设施，确保正常运行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对生产现场进行安全隐患排查，确保安全生产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检查生产现场的安全标识和警示标志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检查生产现场的安全防护设施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对员工操作进行安全隐患排查，提高员工安全操作水平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检查员工是否熟练掌握安全操作规程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检查员工是否遵守安全生产规章制度</a:t>
                </a:r>
                <a:endParaRPr/>
              </a:p>
            </p:txBody>
          </p:sp>
        </p:grpSp>
        <p:grpSp>
          <p:nvGrpSpPr>
            <p:cNvPr id="25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对安全管理进行安全隐患排查，强化安全管理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检查安全管理制度是否健全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检查安全管理人员是否到位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排查安全隐患，及时整改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制定复工复产安全预案，确保生产安全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分析复工复产过程中可能出现的安全风险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制定针对性的安全应对措施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对应急预案进行演练，提高应对能力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提高员工应对突发安全事故的能力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提高企业管理层应对突发安全事故的决策能力</a:t>
                </a:r>
                <a:endParaRPr/>
              </a:p>
            </p:txBody>
          </p:sp>
          <p:pic>
            <p:nvPicPr>
              <p:cNvPr id="2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对应急预案进行评估和优化，提高预案的有效性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根据演练结果对预案进行调整和优化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提高应急预案的针对性和实用性</a:t>
                </a:r>
                <a:endParaRPr/>
              </a:p>
            </p:txBody>
          </p:sp>
          <p:pic>
            <p:nvPicPr>
              <p:cNvPr id="2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制定复工复产安全预案，提高应对能力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复工复产期间的安全管理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对员工进行安全知识培训，提高员工安全意识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讲解安全生产法规和安全操作规程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分析安全事故案例，提高员工安全防范意识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对员工进行安全操作培训，提高员工安全操作水平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示范安全操作方法，让员工掌握正确的操作技巧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加强员工在实际生产过程中的操作指导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对员工进行应急演练培训，提高员工应急处理能力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讲解应急预案的内容和流程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组织员工进行应急演练，提高员工应对突发事故的能力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加强员工安全培训，提高安全操作水平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https://d.book118.com/725300332133011112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年后复工复产安全培训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2024-09-18T20:02:41.851</cp:lastPrinted>
  <dcterms:created xsi:type="dcterms:W3CDTF">2024-09-18T12:02:41Z</dcterms:created>
  <dcterms:modified xsi:type="dcterms:W3CDTF">2024-09-18T12:02:43Z</dcterms:modified>
</cp:coreProperties>
</file>