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663B5-0692-4EB0-8472-14267FC4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3EAE7-962B-4ADD-9FD5-4CA69F8DE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32F05-8DD2-4C99-84BE-2BF1B6C5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39D6D-6EB8-4E94-A906-86DEBE696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0899A-8C1A-4F62-8F07-D049388D9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1A7BC-B3A8-4361-BD83-5CB639ACF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6AD70-7625-4AB7-B276-492F89AD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9C293-C519-4F37-B887-AD8AABA2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E3349-A656-4433-8831-0F68604D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BDA24-88F3-4EC7-A0BD-2BB9D0EDE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15977-F8A9-4539-8ECD-080CE9883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03113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低钾血症外科护理常规\n## 1.低钾血症概述及病因\n### 1.1低钾血症的定义与临床表现\n### 1.2低钾血症的发病机制与病因分类\n### 1.3低钾血症的诊断方法与标准\n## 2.低钾血症的外科护理诊断与评估\n### 2.1低钾血症的外科护理诊断依据\n### 2.2低钾血症的护理评估方法与内容\n### 2.3低钾血症的护理诊断分级与护理目标\n## 3.低钾血症的外科护理措施\n### 3.1低钾血症的药物治疗与护理配合\n### 3.2低钾血症的饮食护理与指导\n### 3.3低钾血症的补钾方法与注意事项\n## 4.低钾血症的外科护理并发症预防与护理\n### 4.1低钾血症的护理并发症预防措施\n### 4.2低钾血症的护理并发症识别与处理\n### 4.3低钾血症的护理并发症预防与护理效果评价\n## 5.低钾血症的外科护理健康教育\n### 5.1低钾血症的健康教育目的与内容\n### 5.2低钾血症的健康教育方法与技巧\n### 5.3低钾血症的健康教育效果评价与持续改进\n## 6.低钾血症的外科护理团队协作与管理\n### 6.1低钾血症的外科护理团队协作模式与要求\n### 6.2低钾血症的外科护理团队沟通与协作技巧\n### 6.3低钾血症的外科护理团队绩效管理与持续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低钾血症外科护理常规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低钾血症概述及病因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12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14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低钾血症的定义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血清钾浓度低于正常范围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通常是指血清钾浓度低于3.5mmol/L</a:t>
                </a:r>
                <a:endParaRPr/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低钾血症的临床表现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腹胀、便秘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心动过速、心律失常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神经系统症状：如抑郁、记忆力减退</a:t>
                </a:r>
                <a:endParaRPr/>
              </a:p>
            </p:txBody>
          </p:sp>
        </p:grpSp>
      </p:grpSp>
      <p:sp>
        <p:nvSpPr>
          <p:cNvPr id="220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低钾血症的定义与临床表现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低钾血症的发病机制与病因分类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低钾血症的发病机制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钾离子摄入不足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钾离子排泄过多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钾离子转移至细胞内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低钾血症的病因分类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消化道失钾：如呕吐、腹泻、消化道引流等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肾脏失钾：如利尿剂使用、肾脏疾病等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内分泌失钾：如原发性或继发性肾上腺皮质功能亢进等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药物性失钾：如使用利尿剂、β受体阻滯剂等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低钾血症的诊断方法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血清钾浓度检测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尿钾浓度检测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电解质检查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低钾血症的诊断标准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血清钾浓度低于3.5mmol/L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尿钾浓度高于40mmol/L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电解质检查显示低钾血症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低钾血症的诊断方法与标准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低钾血症的外科护理诊断与评估</a:t>
            </a:r>
            <a:endParaRPr/>
          </a:p>
        </p:txBody>
      </p:sp>
      <p:sp>
        <p:nvSpPr>
          <p:cNvPr id="2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腹胀、便秘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心动过速、心律失常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血清钾浓度低于3.5mmol/L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尿钾浓度高于40mmol/L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电解质检查显示低钾血症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低钾血症的外科护理诊断依据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低钾血症的护理评估方法与内容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观察患者的临床表现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收集患者的病史资料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进行实验室检查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患者的治疗效果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护理诊断分级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低钾血症轻度：血清钾浓度3.0-3.5mmol/L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低钾血症中度：血清钾浓度2.5-3.0mmol/L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低钾血症重度：血清钾浓度低于2.5mmol/L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护理目标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维持患者的血清钾浓度在正常范围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缓解患者的临床症状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提高患者的治疗效果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低钾血症的护理诊断分级与护理目标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低钾血症的外科护理措施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低钾血症的药物治疗与护理配合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钾剂补充：口服钾剂、静脉滴注钾剂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调节利尿剂的使用：如减少利尿剂的使用、调整利尿剂的剂量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治疗原发病：如治疗肾上腺皮质功能亢进、肾脏疾病等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观察患者的药物反应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定期监测患者的血清钾浓度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协助患者调整药物剂量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高钾饮食：增加富含钾的食物摄入，如香蕉、橙子、菠菜等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规律进食：避免暴饮暴食，保持饮食规律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注意食物搭配：合理搭配蛋白质、碳水化合物、脂肪等营养素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向患者解释高钾饮食的重要性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指导患者选择富含钾的食物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教会患者正确的进食方法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低钾血症的饮食护理与指导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低钾血症的补钾方法与注意事项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补钾方法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口服钾剂：钾盐片、钾盐颗粒等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静脉滴注钾剂：10%氯化钾注射液等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补钾过程中要密切观察患者的血清钾浓度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防止钾离子过量导致的高钾血症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注意药物的配伍禁忌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https://d.book118.com/725303113321011111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低钾血症外科护理常规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2024-09-17T21:08:07.962</cp:lastPrinted>
  <dcterms:created xsi:type="dcterms:W3CDTF">2024-09-17T13:08:07Z</dcterms:created>
  <dcterms:modified xsi:type="dcterms:W3CDTF">2024-09-17T13:08:09Z</dcterms:modified>
</cp:coreProperties>
</file>