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A9A1-74E0-42E5-A900-BFF28857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1241A-D053-479F-872A-6B6C1CE6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7DB0B-616A-4389-89E5-81DFE1CA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48C17-F6DE-408C-924D-22460C30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35451-2169-4B26-9B05-5A5A12A2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0322B-660B-4F42-A927-366F79C71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D38E8-2252-4380-A152-63BD5714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242A6-0738-41A3-8B07-8E11D11E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FA2D6-0E94-48D8-8242-12B31B7A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6C764-AC1D-4E17-B78A-5F3173B89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A3CBA-B1D7-4258-8F24-31D4A3474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03223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粮食局安全生产半年总结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上半年安全生产工作回顾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下半年安全生产工作计划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安全生产责任落实情况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安全生产宣传教育情况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安全生产监管与执法情况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作为粮食局，我们的首要任务是确保粮食的安全生产和供应，以满足人民群众的基本生活需求。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近年来，粮食生产面临诸多挑战，如气候变化、病虫害等，需要我们加强安全生产管理，提高应对能力。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通过总结半年来的安全生产工作，我们可以发现问题，提出改进措施，推动粮食局工作的持续发展。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本次总结涵盖粮食局过去半年的安全生产工作。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包括安全生产制度建设、隐患排查治理、应急管理等方面。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涉及粮食局全体工作人员以及与安全生产相关的合作单位和人员。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上半年安全生产工作回顾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上半年，粮食局系统未发生重大及以上安全生产事故，事故起数和死亡人数均实现“双下降”，安全生产形势总体稳定。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各级粮食部门认真贯彻落实国家和地方关于安全生产的决策部署，加强安全监管，深入开展隐患排查治理，有效防范和遏制了重特大事故的发生。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安全监管力度加强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安全生产形势稳定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44" r="21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各级粮食部门按照“党政同责、一岗双责、齐抓共管、失职追责”的要求，进一步健全完善安全生产责任制，明确各级各部门的安全生产职责，形成了齐抓共管的良好局面。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隐患排查治理深入推进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各级粮食部门结合实际情况，制定隐患排查治理方案，突出重点领域、重点环节和重点部位，深入开展隐患排查治理工作，及时发现并整改了一批安全隐患。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应急管理能力提升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各级粮食部门加强应急管理体系建设，完善应急预案，加强应急演练，提高应急处置能力。同时，加强与相关部门的沟通协调，形成了协同应对突发事件的良好机制。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部分企业存在重生产轻安全的现象，安全意识淡薄，安全投入不足，安全管理不到位。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部分地区粮食部门安全监管力量不足，监管手段落后，难以适应新形势下安全生产工作的需要。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部分地区安全监管存在薄弱环节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在粮食储存、运输、加工等环节，部分领域存在突出的安全隐患，如老旧仓房、设备设施老化等问题亟待解决。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部分领域安全隐患突出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下半年安全生产工作计划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通过严格执行安全生产规定和操作流程，确保下半年粮食局内无重大安全事故发生。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实现零事故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加强员工安全教育培训，提高全员安全意识和风险防范能力。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建立健全安全管理制度和应急预案，提升安全管理水平。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完善安全管理体系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定期组织对粮食局内各类设施、设备进行全面排查，及时发现并整改潜在的安全隐患。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深入开展隐患排查治理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加强消防安全管理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强化粮食储存安全管理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推进安全生产标准化建设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完善消防设施和器材配备，定期开展消防演练和培训，提高员工火灾应急处置能力。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严格执行粮食储存安全规定，加强粮情监测和熏蒸作业管理，确保储粮安全。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按照国家和行业安全生产标准，逐步推进粮食局安全生产标准化建设，提升安全管理水平。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落实安全责任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强化宣传教育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成立专门的安全生产领导小组，明确各级职责，确保安全生产工作有序推进。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建立健全安全生产责任制，明确各部门、各岗位的安全职责，形成齐抓共管的良好局面。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定期开展安全生产监督检查，对发现的问题及时督促整改，确保各项安全措施落到实处。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通过多种形式开展安全生产宣传教育活动，提高员工安全意识和安全操作技能水平。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安全生产责任落实情况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领导责任落实情况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制定安全生产政策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粮食局领导高度重视安全生产工作，制定了一系列安全生产政策和措施，明确了各级领导的安全生产职责。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领导定期带队进行安全生产检查，对发现的问题及时整改，确保安全生产无死角。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领导组织制定了粮食局应急预案，确保在突发事件发生时能够迅速响应，保障人员和财产安全。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https://d.book118.com/725303223322011121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2024-09-25T03:26:43.619</cp:lastPrinted>
  <dcterms:created xsi:type="dcterms:W3CDTF">2024-09-24T19:26:43Z</dcterms:created>
  <dcterms:modified xsi:type="dcterms:W3CDTF">2024-09-24T19:26:45Z</dcterms:modified>
</cp:coreProperties>
</file>