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B8C8D7-922F-4CC4-8578-397701D53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D0C115-5D88-4A62-8D6D-144DBAA51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8CF870-D8B8-4700-A7A5-7DC3AE1CB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8B40E2-E60D-4573-89A0-9F6341BB3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551992-B6AD-4E29-AD05-A1F11AB585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6A5954-A07E-47E2-BB67-1B249735E3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01C39B-5322-4C50-BB77-E1B5D4EE17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1C8EE9-73B1-4A83-BF2F-928F4F91C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EAED6-ACF8-40AF-B19C-641BD3820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C7E52-CC76-4D43-B675-FA7ECD8DB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69E32-AAAA-4FA0-8C82-7AAFD13BA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043143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安静与运动状态下心率和动脉血压的测定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安静状态下的心率和动脉血压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运动状态下的心率和动脉血压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测定方法及步骤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结果分析与讨论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了解安静与运动状态下心率和动脉血压的变化规律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通过对不同状态下的心率和动脉血压进行测定，可以深入了解人体在不同生理状态下的心血管反应特点。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评估心血管功能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心率和动脉血压是反映心血管功能的重要指标，通过对这些指标的测定，可以对个体的心血管健康状况进行评估。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指导运动训练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对于运动员和健身爱好者来说，了解运动过程中的心率和动脉血压变化，有助于制定更加科学合理的运动训练计划。</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评估心血管健康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心率和动脉血压的异常往往与心血管疾病的发生和发展密切相关。通过对这些指标的测定，可以及早发现潜在的心血管问题，为预防和治疗提供依据。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指导药物治疗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对于已经患有心血管疾病的患者，医生需要根据患者的心率和动脉血压情况来调整药物剂量和治疗方案。因此，对这些指标的准确测定对于患者的治疗和管理具有重要意义。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监测运动效果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在运动训练中，通过对心率和动脉血压的监测，可以及时了解运动员的身体反应和适应情况，为调整训练计划提供依据，确保运动训练的安全和有效。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测定心率和动脉血压的意义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安静状态下的心率和动脉血压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测定方法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正常范围</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安静心率是指在静息状态下，个体每分钟心脏跳动的次数。</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通常使用心电图机或脉搏计进行测定，需确保被测者处于平静、放松状态，避免紧张、运动等因素的干扰。</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成人安静心率一般为60-100次/分钟，运动员或身体素质较好的人可能更低。</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安静状态下的心率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安静状态下的动脉血压</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动脉血压是指血液在动脉内流动时对血管壁产生的压力，分为收缩压和舒张压。</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使用血压计进行测量，被测者需保持坐姿或卧姿，手臂与心脏处于同一水平，避免紧张、说话或移动。</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成人安静状态下动脉血压一般为收缩压90-140mmHg，舒张压60-90mmHg。</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定义</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测定方法</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正常范围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神经调节</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体液调节</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血管弹性</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血液容量</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影响因素及生理机制</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血管壁的弹性和顺应性对动脉血压的维持具有重要作用。血管弹性降低时，血压升高；血管弹性增加时，血压降低。</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体液中的肾上腺素、去甲肾上腺素等激素可作用于心血管系统，调节心率和动脉血压。此外，肾素-血管紧张素-醛固酮系统也参与血压的调节。</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自主神经系统通过调节心脏和血管的舒缩活动，影响心率和动脉血压。交感神经兴奋时，心率加快、血压升高；副交感神经兴奋时，心率减慢、血压降低。</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血液容量的变化直接影响动脉血压。当血液容量增加时，血压升高；血液容量减少时，血压降低。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运动状态下的心率和动脉血压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运动状态下的心率</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心率增加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运动时，由于身体需要更多的氧气和营养物质，心脏会加快跳动以满足身体的需求。因此，运动状态下的心率会比安静状态下高。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心率变化与运动强度相关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运动强度越大，心率增加越多。例如，进行剧烈运动时，心率可达到最大心率的80%-90%。</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心率恢复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运动后，随着身体对氧气的需求减少，心率会逐渐降低至安静水平。心率恢复的速度和程度可以反映心血管系统的健康状况。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333" r="193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运动时，心脏输出量增加，血管收缩，导致动脉血压升高。但通常这种升高是暂时的，随着运动的停止而逐渐恢复正常。</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血压升高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不同类型的运动对动脉血压的影响不同。一般来说，有氧运动如跑步、游泳等可以降低血压，而力量训练可能会导致血压升高。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血压变化与运动类型有关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长期进行适量的有氧运动可以降低静息状态下的动脉血压，有助于预防高血压等心血管疾病。</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长期运动对血压的积极影响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运动状态下的动脉血压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https://d.book118.com/725304314302011104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2024-09-14T16:27:02.297</cp:lastPrinted>
  <dcterms:created xsi:type="dcterms:W3CDTF">2024-09-14T08:27:02Z</dcterms:created>
  <dcterms:modified xsi:type="dcterms:W3CDTF">2024-09-14T08:27:04Z</dcterms:modified>
</cp:coreProperties>
</file>